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63" r:id="rId4"/>
    <p:sldId id="258" r:id="rId5"/>
    <p:sldId id="264" r:id="rId6"/>
    <p:sldId id="265" r:id="rId7"/>
    <p:sldId id="261" r:id="rId8"/>
    <p:sldId id="262" r:id="rId9"/>
    <p:sldId id="259" r:id="rId10"/>
    <p:sldId id="260" r:id="rId11"/>
  </p:sldIdLst>
  <p:sldSz cx="12192000" cy="6858000"/>
  <p:notesSz cx="6858000" cy="9144000"/>
  <p:defaultTextStyle>
    <a:defPPr>
      <a:defRPr lang="es-ES"/>
    </a:defPPr>
    <a:lvl1pPr marL="0" algn="l" defTabSz="9142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27" algn="l" defTabSz="9142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54" algn="l" defTabSz="9142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81" algn="l" defTabSz="9142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07" algn="l" defTabSz="9142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634" algn="l" defTabSz="9142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761" algn="l" defTabSz="9142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888" algn="l" defTabSz="9142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015" algn="l" defTabSz="9142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69" autoAdjust="0"/>
    <p:restoredTop sz="96866" autoAdjust="0"/>
  </p:normalViewPr>
  <p:slideViewPr>
    <p:cSldViewPr snapToGrid="0">
      <p:cViewPr>
        <p:scale>
          <a:sx n="10" d="100"/>
          <a:sy n="10" d="100"/>
        </p:scale>
        <p:origin x="3156" y="11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1"/>
            </a:lvl1pPr>
          </a:lstStyle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46" indent="0" algn="ctr">
              <a:buNone/>
              <a:defRPr sz="2000"/>
            </a:lvl2pPr>
            <a:lvl3pPr marL="914492" indent="0" algn="ctr">
              <a:buNone/>
              <a:defRPr sz="1800"/>
            </a:lvl3pPr>
            <a:lvl4pPr marL="1371736" indent="0" algn="ctr">
              <a:buNone/>
              <a:defRPr sz="1600"/>
            </a:lvl4pPr>
            <a:lvl5pPr marL="1828984" indent="0" algn="ctr">
              <a:buNone/>
              <a:defRPr sz="1600"/>
            </a:lvl5pPr>
            <a:lvl6pPr marL="2286230" indent="0" algn="ctr">
              <a:buNone/>
              <a:defRPr sz="1600"/>
            </a:lvl6pPr>
            <a:lvl7pPr marL="2743474" indent="0" algn="ctr">
              <a:buNone/>
              <a:defRPr sz="1600"/>
            </a:lvl7pPr>
            <a:lvl8pPr marL="3200720" indent="0" algn="ctr">
              <a:buNone/>
              <a:defRPr sz="1600"/>
            </a:lvl8pPr>
            <a:lvl9pPr marL="3657966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DD740-8D7F-42B6-AA1B-C228690361DC}" type="datetimeFigureOut">
              <a:rPr lang="es-ES" smtClean="0"/>
              <a:t>19/03/2014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32B46-CFE7-40E7-8A7D-E3E92137BF3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01478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DD740-8D7F-42B6-AA1B-C228690361DC}" type="datetimeFigureOut">
              <a:rPr lang="es-ES" smtClean="0"/>
              <a:t>19/03/2014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32B46-CFE7-40E7-8A7D-E3E92137BF3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159249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DD740-8D7F-42B6-AA1B-C228690361DC}" type="datetimeFigureOut">
              <a:rPr lang="es-ES" smtClean="0"/>
              <a:t>19/03/2014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32B46-CFE7-40E7-8A7D-E3E92137BF3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7720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DD740-8D7F-42B6-AA1B-C228690361DC}" type="datetimeFigureOut">
              <a:rPr lang="es-ES" smtClean="0"/>
              <a:t>19/03/2014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32B46-CFE7-40E7-8A7D-E3E92137BF3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24208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6001"/>
            </a:lvl1pPr>
          </a:lstStyle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6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4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9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73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23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4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7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9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DD740-8D7F-42B6-AA1B-C228690361DC}" type="datetimeFigureOut">
              <a:rPr lang="es-ES" smtClean="0"/>
              <a:t>19/03/2014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32B46-CFE7-40E7-8A7D-E3E92137BF3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1486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DD740-8D7F-42B6-AA1B-C228690361DC}" type="datetimeFigureOut">
              <a:rPr lang="es-ES" smtClean="0"/>
              <a:t>19/03/2014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32B46-CFE7-40E7-8A7D-E3E92137BF3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13156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8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46" indent="0">
              <a:buNone/>
              <a:defRPr sz="2000" b="1"/>
            </a:lvl2pPr>
            <a:lvl3pPr marL="914492" indent="0">
              <a:buNone/>
              <a:defRPr sz="1800" b="1"/>
            </a:lvl3pPr>
            <a:lvl4pPr marL="1371736" indent="0">
              <a:buNone/>
              <a:defRPr sz="1600" b="1"/>
            </a:lvl4pPr>
            <a:lvl5pPr marL="1828984" indent="0">
              <a:buNone/>
              <a:defRPr sz="1600" b="1"/>
            </a:lvl5pPr>
            <a:lvl6pPr marL="2286230" indent="0">
              <a:buNone/>
              <a:defRPr sz="1600" b="1"/>
            </a:lvl6pPr>
            <a:lvl7pPr marL="2743474" indent="0">
              <a:buNone/>
              <a:defRPr sz="1600" b="1"/>
            </a:lvl7pPr>
            <a:lvl8pPr marL="3200720" indent="0">
              <a:buNone/>
              <a:defRPr sz="1600" b="1"/>
            </a:lvl8pPr>
            <a:lvl9pPr marL="3657966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46" indent="0">
              <a:buNone/>
              <a:defRPr sz="2000" b="1"/>
            </a:lvl2pPr>
            <a:lvl3pPr marL="914492" indent="0">
              <a:buNone/>
              <a:defRPr sz="1800" b="1"/>
            </a:lvl3pPr>
            <a:lvl4pPr marL="1371736" indent="0">
              <a:buNone/>
              <a:defRPr sz="1600" b="1"/>
            </a:lvl4pPr>
            <a:lvl5pPr marL="1828984" indent="0">
              <a:buNone/>
              <a:defRPr sz="1600" b="1"/>
            </a:lvl5pPr>
            <a:lvl6pPr marL="2286230" indent="0">
              <a:buNone/>
              <a:defRPr sz="1600" b="1"/>
            </a:lvl6pPr>
            <a:lvl7pPr marL="2743474" indent="0">
              <a:buNone/>
              <a:defRPr sz="1600" b="1"/>
            </a:lvl7pPr>
            <a:lvl8pPr marL="3200720" indent="0">
              <a:buNone/>
              <a:defRPr sz="1600" b="1"/>
            </a:lvl8pPr>
            <a:lvl9pPr marL="3657966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DD740-8D7F-42B6-AA1B-C228690361DC}" type="datetimeFigureOut">
              <a:rPr lang="es-ES" smtClean="0"/>
              <a:t>19/03/2014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32B46-CFE7-40E7-8A7D-E3E92137BF3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75359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DD740-8D7F-42B6-AA1B-C228690361DC}" type="datetimeFigureOut">
              <a:rPr lang="es-ES" smtClean="0"/>
              <a:t>19/03/2014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32B46-CFE7-40E7-8A7D-E3E92137BF3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26844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DD740-8D7F-42B6-AA1B-C228690361DC}" type="datetimeFigureOut">
              <a:rPr lang="es-ES" smtClean="0"/>
              <a:t>19/03/2014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32B46-CFE7-40E7-8A7D-E3E92137BF3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7498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46" indent="0">
              <a:buNone/>
              <a:defRPr sz="1400"/>
            </a:lvl2pPr>
            <a:lvl3pPr marL="914492" indent="0">
              <a:buNone/>
              <a:defRPr sz="1200"/>
            </a:lvl3pPr>
            <a:lvl4pPr marL="1371736" indent="0">
              <a:buNone/>
              <a:defRPr sz="1000"/>
            </a:lvl4pPr>
            <a:lvl5pPr marL="1828984" indent="0">
              <a:buNone/>
              <a:defRPr sz="1000"/>
            </a:lvl5pPr>
            <a:lvl6pPr marL="2286230" indent="0">
              <a:buNone/>
              <a:defRPr sz="1000"/>
            </a:lvl6pPr>
            <a:lvl7pPr marL="2743474" indent="0">
              <a:buNone/>
              <a:defRPr sz="1000"/>
            </a:lvl7pPr>
            <a:lvl8pPr marL="3200720" indent="0">
              <a:buNone/>
              <a:defRPr sz="1000"/>
            </a:lvl8pPr>
            <a:lvl9pPr marL="3657966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DD740-8D7F-42B6-AA1B-C228690361DC}" type="datetimeFigureOut">
              <a:rPr lang="es-ES" smtClean="0"/>
              <a:t>19/03/2014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32B46-CFE7-40E7-8A7D-E3E92137BF3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30604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46" indent="0">
              <a:buNone/>
              <a:defRPr sz="2800"/>
            </a:lvl2pPr>
            <a:lvl3pPr marL="914492" indent="0">
              <a:buNone/>
              <a:defRPr sz="2400"/>
            </a:lvl3pPr>
            <a:lvl4pPr marL="1371736" indent="0">
              <a:buNone/>
              <a:defRPr sz="2000"/>
            </a:lvl4pPr>
            <a:lvl5pPr marL="1828984" indent="0">
              <a:buNone/>
              <a:defRPr sz="2000"/>
            </a:lvl5pPr>
            <a:lvl6pPr marL="2286230" indent="0">
              <a:buNone/>
              <a:defRPr sz="2000"/>
            </a:lvl6pPr>
            <a:lvl7pPr marL="2743474" indent="0">
              <a:buNone/>
              <a:defRPr sz="2000"/>
            </a:lvl7pPr>
            <a:lvl8pPr marL="3200720" indent="0">
              <a:buNone/>
              <a:defRPr sz="2000"/>
            </a:lvl8pPr>
            <a:lvl9pPr marL="3657966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46" indent="0">
              <a:buNone/>
              <a:defRPr sz="1400"/>
            </a:lvl2pPr>
            <a:lvl3pPr marL="914492" indent="0">
              <a:buNone/>
              <a:defRPr sz="1200"/>
            </a:lvl3pPr>
            <a:lvl4pPr marL="1371736" indent="0">
              <a:buNone/>
              <a:defRPr sz="1000"/>
            </a:lvl4pPr>
            <a:lvl5pPr marL="1828984" indent="0">
              <a:buNone/>
              <a:defRPr sz="1000"/>
            </a:lvl5pPr>
            <a:lvl6pPr marL="2286230" indent="0">
              <a:buNone/>
              <a:defRPr sz="1000"/>
            </a:lvl6pPr>
            <a:lvl7pPr marL="2743474" indent="0">
              <a:buNone/>
              <a:defRPr sz="1000"/>
            </a:lvl7pPr>
            <a:lvl8pPr marL="3200720" indent="0">
              <a:buNone/>
              <a:defRPr sz="1000"/>
            </a:lvl8pPr>
            <a:lvl9pPr marL="3657966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DD740-8D7F-42B6-AA1B-C228690361DC}" type="datetimeFigureOut">
              <a:rPr lang="es-ES" smtClean="0"/>
              <a:t>19/03/2014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32B46-CFE7-40E7-8A7D-E3E92137BF3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27008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DD740-8D7F-42B6-AA1B-C228690361DC}" type="datetimeFigureOut">
              <a:rPr lang="es-ES" smtClean="0"/>
              <a:t>19/03/2014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732B46-CFE7-40E7-8A7D-E3E92137BF3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47492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92" rtl="0" eaLnBrk="1" latinLnBrk="0" hangingPunct="1">
        <a:lnSpc>
          <a:spcPct val="90000"/>
        </a:lnSpc>
        <a:spcBef>
          <a:spcPct val="0"/>
        </a:spcBef>
        <a:buNone/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4" indent="-228624" algn="l" defTabSz="91449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70" indent="-228624" algn="l" defTabSz="91449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114" indent="-228624" algn="l" defTabSz="91449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60" indent="-228624" algn="l" defTabSz="91449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606" indent="-228624" algn="l" defTabSz="91449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52" indent="-228624" algn="l" defTabSz="91449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96" indent="-228624" algn="l" defTabSz="91449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344" indent="-228624" algn="l" defTabSz="91449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89" indent="-228624" algn="l" defTabSz="91449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9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46" algn="l" defTabSz="91449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92" algn="l" defTabSz="91449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36" algn="l" defTabSz="91449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84" algn="l" defTabSz="91449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230" algn="l" defTabSz="91449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74" algn="l" defTabSz="91449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720" algn="l" defTabSz="91449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66" algn="l" defTabSz="91449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9" Type="http://schemas.openxmlformats.org/officeDocument/2006/relationships/image" Target="../media/image38.png"/><Relationship Id="rId21" Type="http://schemas.openxmlformats.org/officeDocument/2006/relationships/image" Target="../media/image20.png"/><Relationship Id="rId34" Type="http://schemas.openxmlformats.org/officeDocument/2006/relationships/image" Target="../media/image33.png"/><Relationship Id="rId42" Type="http://schemas.openxmlformats.org/officeDocument/2006/relationships/image" Target="../media/image41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41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37" Type="http://schemas.openxmlformats.org/officeDocument/2006/relationships/image" Target="../media/image36.png"/><Relationship Id="rId40" Type="http://schemas.openxmlformats.org/officeDocument/2006/relationships/image" Target="../media/image39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36" Type="http://schemas.openxmlformats.org/officeDocument/2006/relationships/image" Target="../media/image35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4" Type="http://schemas.openxmlformats.org/officeDocument/2006/relationships/image" Target="../media/image43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Relationship Id="rId35" Type="http://schemas.openxmlformats.org/officeDocument/2006/relationships/image" Target="../media/image34.png"/><Relationship Id="rId43" Type="http://schemas.openxmlformats.org/officeDocument/2006/relationships/image" Target="../media/image42.png"/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38" Type="http://schemas.openxmlformats.org/officeDocument/2006/relationships/image" Target="../media/image3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13" Type="http://schemas.openxmlformats.org/officeDocument/2006/relationships/image" Target="../media/image135.png"/><Relationship Id="rId3" Type="http://schemas.openxmlformats.org/officeDocument/2006/relationships/image" Target="../media/image126.png"/><Relationship Id="rId7" Type="http://schemas.openxmlformats.org/officeDocument/2006/relationships/image" Target="../media/image129.png"/><Relationship Id="rId12" Type="http://schemas.openxmlformats.org/officeDocument/2006/relationships/image" Target="../media/image134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8.png"/><Relationship Id="rId11" Type="http://schemas.openxmlformats.org/officeDocument/2006/relationships/image" Target="../media/image133.png"/><Relationship Id="rId5" Type="http://schemas.openxmlformats.org/officeDocument/2006/relationships/image" Target="../media/image119.png"/><Relationship Id="rId10" Type="http://schemas.openxmlformats.org/officeDocument/2006/relationships/image" Target="../media/image132.png"/><Relationship Id="rId4" Type="http://schemas.openxmlformats.org/officeDocument/2006/relationships/image" Target="../media/image127.png"/><Relationship Id="rId9" Type="http://schemas.openxmlformats.org/officeDocument/2006/relationships/image" Target="../media/image1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13" Type="http://schemas.openxmlformats.org/officeDocument/2006/relationships/image" Target="../media/image84.png"/><Relationship Id="rId18" Type="http://schemas.openxmlformats.org/officeDocument/2006/relationships/image" Target="../media/image89.png"/><Relationship Id="rId26" Type="http://schemas.openxmlformats.org/officeDocument/2006/relationships/image" Target="../media/image97.png"/><Relationship Id="rId3" Type="http://schemas.openxmlformats.org/officeDocument/2006/relationships/image" Target="../media/image74.png"/><Relationship Id="rId21" Type="http://schemas.openxmlformats.org/officeDocument/2006/relationships/image" Target="../media/image92.png"/><Relationship Id="rId7" Type="http://schemas.openxmlformats.org/officeDocument/2006/relationships/image" Target="../media/image78.png"/><Relationship Id="rId12" Type="http://schemas.openxmlformats.org/officeDocument/2006/relationships/image" Target="../media/image83.png"/><Relationship Id="rId17" Type="http://schemas.openxmlformats.org/officeDocument/2006/relationships/image" Target="../media/image88.png"/><Relationship Id="rId25" Type="http://schemas.openxmlformats.org/officeDocument/2006/relationships/image" Target="../media/image96.png"/><Relationship Id="rId2" Type="http://schemas.openxmlformats.org/officeDocument/2006/relationships/image" Target="../media/image73.png"/><Relationship Id="rId16" Type="http://schemas.openxmlformats.org/officeDocument/2006/relationships/image" Target="../media/image87.png"/><Relationship Id="rId20" Type="http://schemas.openxmlformats.org/officeDocument/2006/relationships/image" Target="../media/image91.png"/><Relationship Id="rId29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png"/><Relationship Id="rId11" Type="http://schemas.openxmlformats.org/officeDocument/2006/relationships/image" Target="../media/image82.png"/><Relationship Id="rId24" Type="http://schemas.openxmlformats.org/officeDocument/2006/relationships/image" Target="../media/image95.png"/><Relationship Id="rId32" Type="http://schemas.openxmlformats.org/officeDocument/2006/relationships/image" Target="../media/image103.png"/><Relationship Id="rId5" Type="http://schemas.openxmlformats.org/officeDocument/2006/relationships/image" Target="../media/image76.png"/><Relationship Id="rId15" Type="http://schemas.openxmlformats.org/officeDocument/2006/relationships/image" Target="../media/image86.png"/><Relationship Id="rId23" Type="http://schemas.openxmlformats.org/officeDocument/2006/relationships/image" Target="../media/image94.png"/><Relationship Id="rId28" Type="http://schemas.openxmlformats.org/officeDocument/2006/relationships/image" Target="../media/image99.png"/><Relationship Id="rId10" Type="http://schemas.openxmlformats.org/officeDocument/2006/relationships/image" Target="../media/image81.png"/><Relationship Id="rId19" Type="http://schemas.openxmlformats.org/officeDocument/2006/relationships/image" Target="../media/image90.png"/><Relationship Id="rId31" Type="http://schemas.openxmlformats.org/officeDocument/2006/relationships/image" Target="../media/image102.png"/><Relationship Id="rId4" Type="http://schemas.openxmlformats.org/officeDocument/2006/relationships/image" Target="../media/image75.png"/><Relationship Id="rId9" Type="http://schemas.openxmlformats.org/officeDocument/2006/relationships/image" Target="../media/image80.png"/><Relationship Id="rId14" Type="http://schemas.openxmlformats.org/officeDocument/2006/relationships/image" Target="../media/image85.png"/><Relationship Id="rId22" Type="http://schemas.openxmlformats.org/officeDocument/2006/relationships/image" Target="../media/image93.png"/><Relationship Id="rId27" Type="http://schemas.openxmlformats.org/officeDocument/2006/relationships/image" Target="../media/image98.png"/><Relationship Id="rId30" Type="http://schemas.openxmlformats.org/officeDocument/2006/relationships/image" Target="../media/image10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13" Type="http://schemas.openxmlformats.org/officeDocument/2006/relationships/image" Target="../media/image115.png"/><Relationship Id="rId18" Type="http://schemas.openxmlformats.org/officeDocument/2006/relationships/image" Target="../media/image120.png"/><Relationship Id="rId3" Type="http://schemas.openxmlformats.org/officeDocument/2006/relationships/image" Target="../media/image105.png"/><Relationship Id="rId21" Type="http://schemas.openxmlformats.org/officeDocument/2006/relationships/image" Target="../media/image123.png"/><Relationship Id="rId7" Type="http://schemas.openxmlformats.org/officeDocument/2006/relationships/image" Target="../media/image109.png"/><Relationship Id="rId12" Type="http://schemas.openxmlformats.org/officeDocument/2006/relationships/image" Target="../media/image114.png"/><Relationship Id="rId17" Type="http://schemas.openxmlformats.org/officeDocument/2006/relationships/image" Target="../media/image119.png"/><Relationship Id="rId2" Type="http://schemas.openxmlformats.org/officeDocument/2006/relationships/image" Target="../media/image104.png"/><Relationship Id="rId16" Type="http://schemas.openxmlformats.org/officeDocument/2006/relationships/image" Target="../media/image118.png"/><Relationship Id="rId20" Type="http://schemas.openxmlformats.org/officeDocument/2006/relationships/image" Target="../media/image1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8.png"/><Relationship Id="rId11" Type="http://schemas.openxmlformats.org/officeDocument/2006/relationships/image" Target="../media/image113.png"/><Relationship Id="rId5" Type="http://schemas.openxmlformats.org/officeDocument/2006/relationships/image" Target="../media/image107.png"/><Relationship Id="rId15" Type="http://schemas.openxmlformats.org/officeDocument/2006/relationships/image" Target="../media/image117.png"/><Relationship Id="rId10" Type="http://schemas.openxmlformats.org/officeDocument/2006/relationships/image" Target="../media/image112.png"/><Relationship Id="rId19" Type="http://schemas.openxmlformats.org/officeDocument/2006/relationships/image" Target="../media/image121.png"/><Relationship Id="rId4" Type="http://schemas.openxmlformats.org/officeDocument/2006/relationships/image" Target="../media/image106.png"/><Relationship Id="rId9" Type="http://schemas.openxmlformats.org/officeDocument/2006/relationships/image" Target="../media/image111.png"/><Relationship Id="rId14" Type="http://schemas.openxmlformats.org/officeDocument/2006/relationships/image" Target="../media/image116.png"/><Relationship Id="rId22" Type="http://schemas.openxmlformats.org/officeDocument/2006/relationships/image" Target="../media/image1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96800" y="-3067664"/>
            <a:ext cx="41148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82000" y="-3067664"/>
            <a:ext cx="41148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67200" y="-3067664"/>
            <a:ext cx="41148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" y="-3067664"/>
            <a:ext cx="4114800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-3067664"/>
            <a:ext cx="41148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200" y="-3067664"/>
            <a:ext cx="4114800" cy="685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61671" y="-18948399"/>
            <a:ext cx="4114800" cy="685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8521" y="-18948399"/>
            <a:ext cx="4114800" cy="6858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0" y="-18948399"/>
            <a:ext cx="4114800" cy="6858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33375" y="-18948399"/>
            <a:ext cx="4114800" cy="6858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21386" y="-12778658"/>
            <a:ext cx="4114800" cy="6858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57164" y="-12778658"/>
            <a:ext cx="4114800" cy="6858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12334" y="-5308599"/>
            <a:ext cx="4114800" cy="6858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57164" y="-5308599"/>
            <a:ext cx="4114800" cy="68580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1904" y="2161460"/>
            <a:ext cx="4114800" cy="68580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57164" y="2161460"/>
            <a:ext cx="4114800" cy="6858000"/>
          </a:xfrm>
          <a:prstGeom prst="rect">
            <a:avLst/>
          </a:prstGeom>
        </p:spPr>
      </p:pic>
      <p:cxnSp>
        <p:nvCxnSpPr>
          <p:cNvPr id="21" name="Elbow Connector 20"/>
          <p:cNvCxnSpPr/>
          <p:nvPr/>
        </p:nvCxnSpPr>
        <p:spPr>
          <a:xfrm rot="5400000" flipH="1" flipV="1">
            <a:off x="6764803" y="-8360901"/>
            <a:ext cx="11214095" cy="3755102"/>
          </a:xfrm>
          <a:prstGeom prst="bentConnector3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Elbow Connector 23"/>
          <p:cNvCxnSpPr/>
          <p:nvPr/>
        </p:nvCxnSpPr>
        <p:spPr>
          <a:xfrm flipV="1">
            <a:off x="14554200" y="-17640300"/>
            <a:ext cx="2979175" cy="838200"/>
          </a:xfrm>
          <a:prstGeom prst="bentConnector3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Elbow Connector 26"/>
          <p:cNvCxnSpPr>
            <a:endCxn id="11" idx="2"/>
          </p:cNvCxnSpPr>
          <p:nvPr/>
        </p:nvCxnSpPr>
        <p:spPr>
          <a:xfrm rot="16200000" flipV="1">
            <a:off x="1931836" y="-7506313"/>
            <a:ext cx="12090399" cy="2922228"/>
          </a:xfrm>
          <a:prstGeom prst="bentConnector3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Elbow Connector 29"/>
          <p:cNvCxnSpPr>
            <a:endCxn id="10" idx="2"/>
          </p:cNvCxnSpPr>
          <p:nvPr/>
        </p:nvCxnSpPr>
        <p:spPr>
          <a:xfrm rot="16200000" flipV="1">
            <a:off x="-1923741" y="-10770928"/>
            <a:ext cx="13309601" cy="10670660"/>
          </a:xfrm>
          <a:prstGeom prst="bentConnector3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endCxn id="14" idx="1"/>
          </p:cNvCxnSpPr>
          <p:nvPr/>
        </p:nvCxnSpPr>
        <p:spPr>
          <a:xfrm flipV="1">
            <a:off x="6913924" y="-9349658"/>
            <a:ext cx="20407462" cy="8352705"/>
          </a:xfrm>
          <a:prstGeom prst="bentConnector3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endCxn id="16" idx="1"/>
          </p:cNvCxnSpPr>
          <p:nvPr/>
        </p:nvCxnSpPr>
        <p:spPr>
          <a:xfrm flipV="1">
            <a:off x="6959398" y="-1879598"/>
            <a:ext cx="20452936" cy="1990725"/>
          </a:xfrm>
          <a:prstGeom prst="bentConnector3">
            <a:avLst>
              <a:gd name="adj1" fmla="val 56334"/>
            </a:avLst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Elbow Connector 36"/>
          <p:cNvCxnSpPr>
            <a:endCxn id="18" idx="1"/>
          </p:cNvCxnSpPr>
          <p:nvPr/>
        </p:nvCxnSpPr>
        <p:spPr>
          <a:xfrm>
            <a:off x="6959397" y="1114425"/>
            <a:ext cx="20502507" cy="4476036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9" name="Elbow Connector 38"/>
          <p:cNvCxnSpPr>
            <a:endCxn id="15" idx="1"/>
          </p:cNvCxnSpPr>
          <p:nvPr/>
        </p:nvCxnSpPr>
        <p:spPr>
          <a:xfrm>
            <a:off x="30075236" y="-10499672"/>
            <a:ext cx="3281928" cy="1150014"/>
          </a:xfrm>
          <a:prstGeom prst="bentConnector3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2" name="Elbow Connector 41"/>
          <p:cNvCxnSpPr/>
          <p:nvPr/>
        </p:nvCxnSpPr>
        <p:spPr>
          <a:xfrm flipV="1">
            <a:off x="29378786" y="-7401347"/>
            <a:ext cx="3978378" cy="1211712"/>
          </a:xfrm>
          <a:prstGeom prst="bentConnector3">
            <a:avLst>
              <a:gd name="adj1" fmla="val 65323"/>
            </a:avLst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8" name="Elbow Connector 47"/>
          <p:cNvCxnSpPr/>
          <p:nvPr/>
        </p:nvCxnSpPr>
        <p:spPr>
          <a:xfrm flipV="1">
            <a:off x="29358708" y="0"/>
            <a:ext cx="3978378" cy="1211712"/>
          </a:xfrm>
          <a:prstGeom prst="bentConnector3">
            <a:avLst>
              <a:gd name="adj1" fmla="val 65323"/>
            </a:avLst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9" name="Elbow Connector 48"/>
          <p:cNvCxnSpPr/>
          <p:nvPr/>
        </p:nvCxnSpPr>
        <p:spPr>
          <a:xfrm>
            <a:off x="30075236" y="-3175181"/>
            <a:ext cx="3281928" cy="1150014"/>
          </a:xfrm>
          <a:prstGeom prst="bentConnector3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0" name="Elbow Connector 49"/>
          <p:cNvCxnSpPr/>
          <p:nvPr/>
        </p:nvCxnSpPr>
        <p:spPr>
          <a:xfrm flipV="1">
            <a:off x="29358708" y="7615627"/>
            <a:ext cx="3978378" cy="1211712"/>
          </a:xfrm>
          <a:prstGeom prst="bentConnector3">
            <a:avLst>
              <a:gd name="adj1" fmla="val 65323"/>
            </a:avLst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1" name="Elbow Connector 50"/>
          <p:cNvCxnSpPr/>
          <p:nvPr/>
        </p:nvCxnSpPr>
        <p:spPr>
          <a:xfrm>
            <a:off x="30075236" y="4440446"/>
            <a:ext cx="3281928" cy="1150014"/>
          </a:xfrm>
          <a:prstGeom prst="bentConnector3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2" name="Picture 51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16849" y="28442919"/>
            <a:ext cx="4114800" cy="6858000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106077" y="6078748"/>
            <a:ext cx="4114800" cy="6858000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567595" y="-954601"/>
            <a:ext cx="4114800" cy="6858000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991277" y="6081208"/>
            <a:ext cx="4114800" cy="6858000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880985" y="6078748"/>
            <a:ext cx="4114800" cy="6858000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70693" y="6078748"/>
            <a:ext cx="4114800" cy="6858000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600567" y="-13939905"/>
            <a:ext cx="4114800" cy="6858000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886119" y="17743392"/>
            <a:ext cx="4114800" cy="6858000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771934" y="17745949"/>
            <a:ext cx="4114800" cy="6858000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657441" y="17766602"/>
            <a:ext cx="4114800" cy="6858000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04119" y="28816424"/>
            <a:ext cx="4114800" cy="6858000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19891" y="28816424"/>
            <a:ext cx="4114800" cy="6858000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35177" y="28442919"/>
            <a:ext cx="4114800" cy="6858000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3467" y="28442919"/>
            <a:ext cx="4114800" cy="6858000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821604" y="42647425"/>
            <a:ext cx="4114800" cy="6858000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82471" y="17772889"/>
            <a:ext cx="4114800" cy="6858000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53689" y="17772889"/>
            <a:ext cx="4114800" cy="6858000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39504" y="17772889"/>
            <a:ext cx="4114800" cy="6858000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1739" y="28442919"/>
            <a:ext cx="4114800" cy="6858000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68370" y="42647425"/>
            <a:ext cx="4114800" cy="6858000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7141" y="28434851"/>
            <a:ext cx="4114800" cy="6858000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2422" y="17535367"/>
            <a:ext cx="4114800" cy="6858000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8237" y="17577973"/>
            <a:ext cx="4114800" cy="6858000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4057" y="17577973"/>
            <a:ext cx="4114800" cy="6858000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9294" y="28442919"/>
            <a:ext cx="4114800" cy="6858000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5535" y="42647425"/>
            <a:ext cx="4114800" cy="6858000"/>
          </a:xfrm>
          <a:prstGeom prst="rect">
            <a:avLst/>
          </a:prstGeom>
        </p:spPr>
      </p:pic>
      <p:cxnSp>
        <p:nvCxnSpPr>
          <p:cNvPr id="78" name="Elbow Connector 77"/>
          <p:cNvCxnSpPr>
            <a:endCxn id="58" idx="2"/>
          </p:cNvCxnSpPr>
          <p:nvPr/>
        </p:nvCxnSpPr>
        <p:spPr>
          <a:xfrm rot="16200000" flipV="1">
            <a:off x="-20569939" y="-6055133"/>
            <a:ext cx="10661680" cy="8608136"/>
          </a:xfrm>
          <a:prstGeom prst="bentConnector3">
            <a:avLst>
              <a:gd name="adj1" fmla="val 328"/>
            </a:avLst>
          </a:prstGeom>
          <a:ln w="38100">
            <a:solidFill>
              <a:schemeClr val="accent4">
                <a:lumMod val="50000"/>
              </a:schemeClr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1" name="Elbow Connector 80"/>
          <p:cNvCxnSpPr>
            <a:endCxn id="53" idx="0"/>
          </p:cNvCxnSpPr>
          <p:nvPr/>
        </p:nvCxnSpPr>
        <p:spPr>
          <a:xfrm rot="10800000" flipV="1">
            <a:off x="-23048677" y="-129570"/>
            <a:ext cx="11539510" cy="6208317"/>
          </a:xfrm>
          <a:prstGeom prst="bentConnector2">
            <a:avLst/>
          </a:prstGeom>
          <a:ln w="38100">
            <a:solidFill>
              <a:schemeClr val="accent4">
                <a:lumMod val="50000"/>
              </a:schemeClr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3" name="Elbow Connector 112"/>
          <p:cNvCxnSpPr>
            <a:endCxn id="63" idx="1"/>
          </p:cNvCxnSpPr>
          <p:nvPr/>
        </p:nvCxnSpPr>
        <p:spPr>
          <a:xfrm>
            <a:off x="-16972442" y="31574615"/>
            <a:ext cx="1752551" cy="670809"/>
          </a:xfrm>
          <a:prstGeom prst="bentConnector3">
            <a:avLst/>
          </a:prstGeom>
          <a:ln w="38100">
            <a:solidFill>
              <a:schemeClr val="accent4">
                <a:lumMod val="50000"/>
              </a:schemeClr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279" name="Group 278"/>
          <p:cNvGrpSpPr/>
          <p:nvPr/>
        </p:nvGrpSpPr>
        <p:grpSpPr>
          <a:xfrm>
            <a:off x="-28510195" y="5903399"/>
            <a:ext cx="3527006" cy="4538463"/>
            <a:chOff x="-28510195" y="5903399"/>
            <a:chExt cx="3527006" cy="4538463"/>
          </a:xfrm>
        </p:grpSpPr>
        <p:cxnSp>
          <p:nvCxnSpPr>
            <p:cNvPr id="92" name="Elbow Connector 91"/>
            <p:cNvCxnSpPr>
              <a:endCxn id="54" idx="2"/>
            </p:cNvCxnSpPr>
            <p:nvPr/>
          </p:nvCxnSpPr>
          <p:spPr>
            <a:xfrm rot="16200000" flipV="1">
              <a:off x="-29463810" y="6857014"/>
              <a:ext cx="4538462" cy="2631231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accent5">
                  <a:lumMod val="50000"/>
                </a:schemeClr>
              </a:solidFill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0" name="Elbow Connector 129"/>
            <p:cNvCxnSpPr/>
            <p:nvPr/>
          </p:nvCxnSpPr>
          <p:spPr>
            <a:xfrm rot="10800000">
              <a:off x="-25878961" y="10440509"/>
              <a:ext cx="895772" cy="1353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accent5">
                  <a:lumMod val="50000"/>
                </a:schemeClr>
              </a:solidFill>
              <a:headEnd type="none" w="med" len="med"/>
              <a:tailEnd type="non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cxnSp>
        <p:nvCxnSpPr>
          <p:cNvPr id="141" name="Elbow Connector 140"/>
          <p:cNvCxnSpPr>
            <a:endCxn id="66" idx="0"/>
          </p:cNvCxnSpPr>
          <p:nvPr/>
        </p:nvCxnSpPr>
        <p:spPr>
          <a:xfrm rot="16200000" flipH="1">
            <a:off x="-21992814" y="38418815"/>
            <a:ext cx="7346506" cy="1110713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278" name="Group 277"/>
          <p:cNvGrpSpPr/>
          <p:nvPr/>
        </p:nvGrpSpPr>
        <p:grpSpPr>
          <a:xfrm>
            <a:off x="-25451054" y="-7105477"/>
            <a:ext cx="4459105" cy="19806881"/>
            <a:chOff x="-25451054" y="-7105477"/>
            <a:chExt cx="4459105" cy="19806881"/>
          </a:xfrm>
        </p:grpSpPr>
        <p:cxnSp>
          <p:nvCxnSpPr>
            <p:cNvPr id="84" name="Elbow Connector 83"/>
            <p:cNvCxnSpPr/>
            <p:nvPr/>
          </p:nvCxnSpPr>
          <p:spPr>
            <a:xfrm rot="5400000" flipH="1" flipV="1">
              <a:off x="-33124942" y="568411"/>
              <a:ext cx="19806881" cy="4459105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accent5">
                  <a:lumMod val="50000"/>
                </a:schemeClr>
              </a:solidFill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69" name="Elbow Connector 168"/>
            <p:cNvCxnSpPr/>
            <p:nvPr/>
          </p:nvCxnSpPr>
          <p:spPr>
            <a:xfrm rot="10800000">
              <a:off x="-25446658" y="8602325"/>
              <a:ext cx="895772" cy="1353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accent5">
                  <a:lumMod val="50000"/>
                </a:schemeClr>
              </a:solidFill>
              <a:headEnd type="none" w="med" len="med"/>
              <a:tailEnd type="non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1" name="Elbow Connector 170"/>
            <p:cNvCxnSpPr/>
            <p:nvPr/>
          </p:nvCxnSpPr>
          <p:spPr>
            <a:xfrm rot="10800000">
              <a:off x="-25431074" y="12686464"/>
              <a:ext cx="1127621" cy="7832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accent5">
                  <a:lumMod val="50000"/>
                </a:schemeClr>
              </a:solidFill>
              <a:headEnd type="none" w="med" len="med"/>
              <a:tailEnd type="non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77" name="Group 276"/>
          <p:cNvGrpSpPr/>
          <p:nvPr/>
        </p:nvGrpSpPr>
        <p:grpSpPr>
          <a:xfrm>
            <a:off x="-26855817" y="12722250"/>
            <a:ext cx="8285878" cy="5050638"/>
            <a:chOff x="-26855817" y="12722250"/>
            <a:chExt cx="8285878" cy="5050638"/>
          </a:xfrm>
        </p:grpSpPr>
        <p:cxnSp>
          <p:nvCxnSpPr>
            <p:cNvPr id="97" name="Elbow Connector 96"/>
            <p:cNvCxnSpPr/>
            <p:nvPr/>
          </p:nvCxnSpPr>
          <p:spPr>
            <a:xfrm rot="10800000" flipV="1">
              <a:off x="-26855817" y="15493515"/>
              <a:ext cx="4302274" cy="2279373"/>
            </a:xfrm>
            <a:prstGeom prst="bentConnector3">
              <a:avLst>
                <a:gd name="adj1" fmla="val 99814"/>
              </a:avLst>
            </a:prstGeom>
            <a:ln w="38100">
              <a:solidFill>
                <a:schemeClr val="accent5">
                  <a:lumMod val="50000"/>
                </a:schemeClr>
              </a:solidFill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8" name="Elbow Connector 177"/>
            <p:cNvCxnSpPr/>
            <p:nvPr/>
          </p:nvCxnSpPr>
          <p:spPr>
            <a:xfrm rot="10800000" flipV="1">
              <a:off x="-22553540" y="12722250"/>
              <a:ext cx="3983601" cy="2771266"/>
            </a:xfrm>
            <a:prstGeom prst="bentConnector3">
              <a:avLst>
                <a:gd name="adj1" fmla="val 75"/>
              </a:avLst>
            </a:prstGeom>
            <a:ln w="38100">
              <a:solidFill>
                <a:schemeClr val="accent5">
                  <a:lumMod val="50000"/>
                </a:schemeClr>
              </a:solidFill>
              <a:headEnd type="none" w="med" len="med"/>
              <a:tailEnd type="non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cxnSp>
        <p:nvCxnSpPr>
          <p:cNvPr id="197" name="Elbow Connector 196"/>
          <p:cNvCxnSpPr>
            <a:endCxn id="67" idx="1"/>
          </p:cNvCxnSpPr>
          <p:nvPr/>
        </p:nvCxnSpPr>
        <p:spPr>
          <a:xfrm rot="16200000" flipH="1">
            <a:off x="-16656974" y="15227386"/>
            <a:ext cx="8515426" cy="3433579"/>
          </a:xfrm>
          <a:prstGeom prst="bentConnector2">
            <a:avLst/>
          </a:prstGeom>
          <a:ln w="38100">
            <a:solidFill>
              <a:schemeClr val="accent5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5" name="Elbow Connector 204"/>
          <p:cNvCxnSpPr>
            <a:endCxn id="65" idx="1"/>
          </p:cNvCxnSpPr>
          <p:nvPr/>
        </p:nvCxnSpPr>
        <p:spPr>
          <a:xfrm>
            <a:off x="-2969522" y="30929393"/>
            <a:ext cx="2226055" cy="942526"/>
          </a:xfrm>
          <a:prstGeom prst="bentConnector3">
            <a:avLst/>
          </a:prstGeom>
          <a:ln w="38100">
            <a:solidFill>
              <a:schemeClr val="accent4">
                <a:lumMod val="50000"/>
              </a:schemeClr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9" name="Elbow Connector 208"/>
          <p:cNvCxnSpPr>
            <a:endCxn id="71" idx="0"/>
          </p:cNvCxnSpPr>
          <p:nvPr/>
        </p:nvCxnSpPr>
        <p:spPr>
          <a:xfrm rot="16200000" flipH="1">
            <a:off x="-8155169" y="38503225"/>
            <a:ext cx="7445609" cy="842789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5" name="Elbow Connector 214"/>
          <p:cNvCxnSpPr>
            <a:endCxn id="77" idx="0"/>
          </p:cNvCxnSpPr>
          <p:nvPr/>
        </p:nvCxnSpPr>
        <p:spPr>
          <a:xfrm rot="16200000" flipH="1">
            <a:off x="14166652" y="37841141"/>
            <a:ext cx="7636109" cy="1976458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8" name="Elbow Connector 217"/>
          <p:cNvCxnSpPr>
            <a:endCxn id="71" idx="3"/>
          </p:cNvCxnSpPr>
          <p:nvPr/>
        </p:nvCxnSpPr>
        <p:spPr>
          <a:xfrm rot="5400000">
            <a:off x="-2711492" y="35959739"/>
            <a:ext cx="10874609" cy="9358763"/>
          </a:xfrm>
          <a:prstGeom prst="bentConnector2">
            <a:avLst/>
          </a:prstGeom>
          <a:ln w="38100"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276" name="Group 275"/>
          <p:cNvGrpSpPr/>
          <p:nvPr/>
        </p:nvGrpSpPr>
        <p:grpSpPr>
          <a:xfrm>
            <a:off x="-10347081" y="12810931"/>
            <a:ext cx="20295318" cy="8196042"/>
            <a:chOff x="-10347081" y="12810931"/>
            <a:chExt cx="20295318" cy="8196042"/>
          </a:xfrm>
        </p:grpSpPr>
        <p:cxnSp>
          <p:nvCxnSpPr>
            <p:cNvPr id="191" name="Elbow Connector 190"/>
            <p:cNvCxnSpPr/>
            <p:nvPr/>
          </p:nvCxnSpPr>
          <p:spPr>
            <a:xfrm>
              <a:off x="-10347081" y="13390085"/>
              <a:ext cx="18424281" cy="2771754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accent5">
                  <a:lumMod val="50000"/>
                </a:schemeClr>
              </a:solidFill>
              <a:headEnd type="none" w="med" len="med"/>
              <a:tailEnd type="non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95" name="Elbow Connector 194"/>
            <p:cNvCxnSpPr>
              <a:endCxn id="74" idx="1"/>
            </p:cNvCxnSpPr>
            <p:nvPr/>
          </p:nvCxnSpPr>
          <p:spPr>
            <a:xfrm rot="16200000" flipH="1">
              <a:off x="6584398" y="17643134"/>
              <a:ext cx="4845134" cy="1882544"/>
            </a:xfrm>
            <a:prstGeom prst="bentConnector2">
              <a:avLst/>
            </a:prstGeom>
            <a:ln w="38100">
              <a:solidFill>
                <a:schemeClr val="accent5">
                  <a:lumMod val="50000"/>
                </a:schemeClr>
              </a:solidFill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5" name="Elbow Connector 224"/>
            <p:cNvCxnSpPr/>
            <p:nvPr/>
          </p:nvCxnSpPr>
          <p:spPr>
            <a:xfrm rot="16200000" flipV="1">
              <a:off x="-10629172" y="13100507"/>
              <a:ext cx="579155" cy="3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accent5">
                  <a:lumMod val="50000"/>
                </a:schemeClr>
              </a:solidFill>
              <a:headEnd type="none" w="med" len="med"/>
              <a:tailEnd type="non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74" name="Group 273"/>
          <p:cNvGrpSpPr/>
          <p:nvPr/>
        </p:nvGrpSpPr>
        <p:grpSpPr>
          <a:xfrm>
            <a:off x="-8625071" y="24432824"/>
            <a:ext cx="8294498" cy="4010094"/>
            <a:chOff x="-8625071" y="24432824"/>
            <a:chExt cx="8294498" cy="4010094"/>
          </a:xfrm>
        </p:grpSpPr>
        <p:cxnSp>
          <p:nvCxnSpPr>
            <p:cNvPr id="135" name="Elbow Connector 134"/>
            <p:cNvCxnSpPr/>
            <p:nvPr/>
          </p:nvCxnSpPr>
          <p:spPr>
            <a:xfrm>
              <a:off x="-8625071" y="24432826"/>
              <a:ext cx="4471146" cy="1665673"/>
            </a:xfrm>
            <a:prstGeom prst="bentConnector3">
              <a:avLst>
                <a:gd name="adj1" fmla="val 8"/>
              </a:avLst>
            </a:prstGeom>
            <a:ln w="38100">
              <a:solidFill>
                <a:schemeClr val="accent5">
                  <a:lumMod val="50000"/>
                </a:schemeClr>
              </a:solidFill>
              <a:headEnd type="none" w="med" len="med"/>
              <a:tailEnd type="non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1" name="Elbow Connector 220"/>
            <p:cNvCxnSpPr>
              <a:endCxn id="64" idx="0"/>
            </p:cNvCxnSpPr>
            <p:nvPr/>
          </p:nvCxnSpPr>
          <p:spPr>
            <a:xfrm rot="16200000" flipH="1">
              <a:off x="-5649987" y="27270708"/>
              <a:ext cx="2344419" cy="2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accent5">
                  <a:lumMod val="50000"/>
                </a:schemeClr>
              </a:solidFill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3" name="Elbow Connector 232"/>
            <p:cNvCxnSpPr/>
            <p:nvPr/>
          </p:nvCxnSpPr>
          <p:spPr>
            <a:xfrm rot="10800000" flipV="1">
              <a:off x="-4332405" y="24432825"/>
              <a:ext cx="4001832" cy="1665673"/>
            </a:xfrm>
            <a:prstGeom prst="bentConnector3">
              <a:avLst>
                <a:gd name="adj1" fmla="val -414"/>
              </a:avLst>
            </a:prstGeom>
            <a:ln w="38100">
              <a:solidFill>
                <a:schemeClr val="accent5">
                  <a:lumMod val="50000"/>
                </a:schemeClr>
              </a:solidFill>
              <a:headEnd type="none" w="med" len="med"/>
              <a:tailEnd type="non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8" name="Elbow Connector 237"/>
            <p:cNvCxnSpPr/>
            <p:nvPr/>
          </p:nvCxnSpPr>
          <p:spPr>
            <a:xfrm rot="5400000">
              <a:off x="-5330047" y="25265354"/>
              <a:ext cx="1665674" cy="614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accent5">
                  <a:lumMod val="50000"/>
                </a:schemeClr>
              </a:solidFill>
              <a:headEnd type="none" w="med" len="med"/>
              <a:tailEnd type="non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75" name="Group 274"/>
          <p:cNvGrpSpPr/>
          <p:nvPr/>
        </p:nvGrpSpPr>
        <p:grpSpPr>
          <a:xfrm>
            <a:off x="-8799926" y="20248477"/>
            <a:ext cx="16939065" cy="8194442"/>
            <a:chOff x="-8799926" y="20248477"/>
            <a:chExt cx="16939065" cy="8194442"/>
          </a:xfrm>
        </p:grpSpPr>
        <p:cxnSp>
          <p:nvCxnSpPr>
            <p:cNvPr id="207" name="Elbow Connector 206"/>
            <p:cNvCxnSpPr>
              <a:endCxn id="70" idx="0"/>
            </p:cNvCxnSpPr>
            <p:nvPr/>
          </p:nvCxnSpPr>
          <p:spPr>
            <a:xfrm>
              <a:off x="964215" y="21916103"/>
              <a:ext cx="7174924" cy="6526816"/>
            </a:xfrm>
            <a:prstGeom prst="bentConnector2">
              <a:avLst/>
            </a:prstGeom>
            <a:ln w="38100"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1" name="Elbow Connector 240"/>
            <p:cNvCxnSpPr/>
            <p:nvPr/>
          </p:nvCxnSpPr>
          <p:spPr>
            <a:xfrm>
              <a:off x="-4477779" y="21506837"/>
              <a:ext cx="12616918" cy="2104080"/>
            </a:xfrm>
            <a:prstGeom prst="bentConnector3">
              <a:avLst>
                <a:gd name="adj1" fmla="val 534"/>
              </a:avLst>
            </a:prstGeom>
            <a:ln w="38100">
              <a:solidFill>
                <a:schemeClr val="accent6">
                  <a:lumMod val="75000"/>
                </a:schemeClr>
              </a:solidFill>
              <a:headEnd type="none" w="med" len="med"/>
              <a:tailEnd type="non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0" name="Elbow Connector 249"/>
            <p:cNvCxnSpPr/>
            <p:nvPr/>
          </p:nvCxnSpPr>
          <p:spPr>
            <a:xfrm>
              <a:off x="-8799926" y="20248477"/>
              <a:ext cx="16939065" cy="3097306"/>
            </a:xfrm>
            <a:prstGeom prst="bentConnector3">
              <a:avLst>
                <a:gd name="adj1" fmla="val 131"/>
              </a:avLst>
            </a:prstGeom>
            <a:ln w="38100">
              <a:solidFill>
                <a:schemeClr val="accent6">
                  <a:lumMod val="75000"/>
                </a:schemeClr>
              </a:solidFill>
              <a:headEnd type="none" w="med" len="med"/>
              <a:tailEnd type="non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cxnSp>
        <p:nvCxnSpPr>
          <p:cNvPr id="258" name="Elbow Connector 257"/>
          <p:cNvCxnSpPr>
            <a:endCxn id="77" idx="3"/>
          </p:cNvCxnSpPr>
          <p:nvPr/>
        </p:nvCxnSpPr>
        <p:spPr>
          <a:xfrm rot="5400000">
            <a:off x="17720146" y="38131006"/>
            <a:ext cx="11255609" cy="4635229"/>
          </a:xfrm>
          <a:prstGeom prst="bentConnector2">
            <a:avLst/>
          </a:prstGeom>
          <a:ln w="38100"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284" name="Group 283"/>
          <p:cNvGrpSpPr/>
          <p:nvPr/>
        </p:nvGrpSpPr>
        <p:grpSpPr>
          <a:xfrm>
            <a:off x="-26869561" y="24432824"/>
            <a:ext cx="6365441" cy="7812600"/>
            <a:chOff x="-26869561" y="24432824"/>
            <a:chExt cx="6365441" cy="7812600"/>
          </a:xfrm>
        </p:grpSpPr>
        <p:cxnSp>
          <p:nvCxnSpPr>
            <p:cNvPr id="280" name="Elbow Connector 279"/>
            <p:cNvCxnSpPr>
              <a:endCxn id="62" idx="1"/>
            </p:cNvCxnSpPr>
            <p:nvPr/>
          </p:nvCxnSpPr>
          <p:spPr>
            <a:xfrm rot="16200000" flipH="1">
              <a:off x="-27593140" y="25156403"/>
              <a:ext cx="7812600" cy="6365441"/>
            </a:xfrm>
            <a:prstGeom prst="bentConnector2">
              <a:avLst/>
            </a:prstGeom>
            <a:ln w="38100">
              <a:solidFill>
                <a:schemeClr val="accent5">
                  <a:lumMod val="50000"/>
                </a:schemeClr>
              </a:solidFill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82" name="Elbow Connector 281"/>
            <p:cNvCxnSpPr/>
            <p:nvPr/>
          </p:nvCxnSpPr>
          <p:spPr>
            <a:xfrm rot="5400000">
              <a:off x="-26679701" y="28338613"/>
              <a:ext cx="7812600" cy="1022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accent5">
                  <a:lumMod val="50000"/>
                </a:schemeClr>
              </a:solidFill>
              <a:headEnd type="none" w="med" len="med"/>
              <a:tailEnd type="non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93" name="Group 292"/>
          <p:cNvGrpSpPr/>
          <p:nvPr/>
        </p:nvGrpSpPr>
        <p:grpSpPr>
          <a:xfrm>
            <a:off x="-18446718" y="3531830"/>
            <a:ext cx="12131320" cy="25284594"/>
            <a:chOff x="-18446718" y="3531830"/>
            <a:chExt cx="12131320" cy="25284594"/>
          </a:xfrm>
        </p:grpSpPr>
        <p:cxnSp>
          <p:nvCxnSpPr>
            <p:cNvPr id="110" name="Elbow Connector 109"/>
            <p:cNvCxnSpPr/>
            <p:nvPr/>
          </p:nvCxnSpPr>
          <p:spPr>
            <a:xfrm rot="16200000" flipH="1">
              <a:off x="-12904748" y="10105701"/>
              <a:ext cx="13154017" cy="6275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accent4">
                  <a:lumMod val="50000"/>
                </a:schemeClr>
              </a:solidFill>
              <a:headEnd type="none" w="med" len="med"/>
              <a:tailEnd type="non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7" name="Elbow Connector 136"/>
            <p:cNvCxnSpPr/>
            <p:nvPr/>
          </p:nvCxnSpPr>
          <p:spPr>
            <a:xfrm rot="10800000" flipV="1">
              <a:off x="-13151458" y="16685845"/>
              <a:ext cx="6826857" cy="2576411"/>
            </a:xfrm>
            <a:prstGeom prst="bentConnector3">
              <a:avLst>
                <a:gd name="adj1" fmla="val 99966"/>
              </a:avLst>
            </a:prstGeom>
            <a:ln w="38100">
              <a:solidFill>
                <a:schemeClr val="accent4">
                  <a:lumMod val="50000"/>
                </a:schemeClr>
              </a:solidFill>
              <a:headEnd type="none" w="med" len="med"/>
              <a:tailEnd type="non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63" name="Elbow Connector 262"/>
            <p:cNvCxnSpPr>
              <a:endCxn id="62" idx="0"/>
            </p:cNvCxnSpPr>
            <p:nvPr/>
          </p:nvCxnSpPr>
          <p:spPr>
            <a:xfrm rot="5400000">
              <a:off x="-20576172" y="21391711"/>
              <a:ext cx="9554167" cy="5295259"/>
            </a:xfrm>
            <a:prstGeom prst="bentConnector3">
              <a:avLst>
                <a:gd name="adj1" fmla="val 62484"/>
              </a:avLst>
            </a:prstGeom>
            <a:ln w="38100">
              <a:solidFill>
                <a:schemeClr val="accent4">
                  <a:lumMod val="50000"/>
                </a:schemeClr>
              </a:solidFill>
              <a:headEnd type="none" w="med" len="med"/>
              <a:tailEnd type="triangl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85" name="Elbow Connector 284"/>
            <p:cNvCxnSpPr/>
            <p:nvPr/>
          </p:nvCxnSpPr>
          <p:spPr>
            <a:xfrm rot="10800000">
              <a:off x="-10034018" y="3531831"/>
              <a:ext cx="3718620" cy="1801928"/>
            </a:xfrm>
            <a:prstGeom prst="bentConnector3">
              <a:avLst>
                <a:gd name="adj1" fmla="val 100641"/>
              </a:avLst>
            </a:prstGeom>
            <a:ln w="38100">
              <a:solidFill>
                <a:schemeClr val="accent4">
                  <a:lumMod val="50000"/>
                </a:schemeClr>
              </a:solidFill>
              <a:headEnd type="none" w="med" len="med"/>
              <a:tailEnd type="non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94" name="Group 293"/>
          <p:cNvGrpSpPr/>
          <p:nvPr/>
        </p:nvGrpSpPr>
        <p:grpSpPr>
          <a:xfrm>
            <a:off x="11987160" y="24345997"/>
            <a:ext cx="8294498" cy="4010094"/>
            <a:chOff x="-8625071" y="24432824"/>
            <a:chExt cx="8294498" cy="4010094"/>
          </a:xfrm>
        </p:grpSpPr>
        <p:cxnSp>
          <p:nvCxnSpPr>
            <p:cNvPr id="295" name="Elbow Connector 294"/>
            <p:cNvCxnSpPr/>
            <p:nvPr/>
          </p:nvCxnSpPr>
          <p:spPr>
            <a:xfrm>
              <a:off x="-8625071" y="24432826"/>
              <a:ext cx="4471146" cy="1665673"/>
            </a:xfrm>
            <a:prstGeom prst="bentConnector3">
              <a:avLst>
                <a:gd name="adj1" fmla="val 8"/>
              </a:avLst>
            </a:prstGeom>
            <a:ln w="38100">
              <a:solidFill>
                <a:schemeClr val="accent5">
                  <a:lumMod val="50000"/>
                </a:schemeClr>
              </a:solidFill>
              <a:headEnd type="none" w="med" len="med"/>
              <a:tailEnd type="non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96" name="Elbow Connector 295"/>
            <p:cNvCxnSpPr/>
            <p:nvPr/>
          </p:nvCxnSpPr>
          <p:spPr>
            <a:xfrm rot="16200000" flipH="1">
              <a:off x="-5649987" y="27270708"/>
              <a:ext cx="2344419" cy="2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accent5">
                  <a:lumMod val="50000"/>
                </a:schemeClr>
              </a:solidFill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97" name="Elbow Connector 296"/>
            <p:cNvCxnSpPr/>
            <p:nvPr/>
          </p:nvCxnSpPr>
          <p:spPr>
            <a:xfrm rot="10800000" flipV="1">
              <a:off x="-4332405" y="24432825"/>
              <a:ext cx="4001832" cy="1665673"/>
            </a:xfrm>
            <a:prstGeom prst="bentConnector3">
              <a:avLst>
                <a:gd name="adj1" fmla="val -414"/>
              </a:avLst>
            </a:prstGeom>
            <a:ln w="38100">
              <a:solidFill>
                <a:schemeClr val="accent5">
                  <a:lumMod val="50000"/>
                </a:schemeClr>
              </a:solidFill>
              <a:headEnd type="none" w="med" len="med"/>
              <a:tailEnd type="non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98" name="Elbow Connector 297"/>
            <p:cNvCxnSpPr/>
            <p:nvPr/>
          </p:nvCxnSpPr>
          <p:spPr>
            <a:xfrm rot="5400000">
              <a:off x="-5330047" y="25265354"/>
              <a:ext cx="1665674" cy="614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accent5">
                  <a:lumMod val="50000"/>
                </a:schemeClr>
              </a:solidFill>
              <a:headEnd type="none" w="med" len="med"/>
              <a:tailEnd type="non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99" name="Group 298"/>
          <p:cNvGrpSpPr/>
          <p:nvPr/>
        </p:nvGrpSpPr>
        <p:grpSpPr>
          <a:xfrm>
            <a:off x="10814037" y="19864958"/>
            <a:ext cx="16939066" cy="8577958"/>
            <a:chOff x="-8799926" y="19864960"/>
            <a:chExt cx="16939066" cy="8577958"/>
          </a:xfrm>
        </p:grpSpPr>
        <p:cxnSp>
          <p:nvCxnSpPr>
            <p:cNvPr id="300" name="Elbow Connector 299"/>
            <p:cNvCxnSpPr/>
            <p:nvPr/>
          </p:nvCxnSpPr>
          <p:spPr>
            <a:xfrm rot="16200000" flipH="1">
              <a:off x="877759" y="21181538"/>
              <a:ext cx="7727869" cy="6794892"/>
            </a:xfrm>
            <a:prstGeom prst="bentConnector3">
              <a:avLst>
                <a:gd name="adj1" fmla="val 698"/>
              </a:avLst>
            </a:prstGeom>
            <a:ln w="38100"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01" name="Elbow Connector 300"/>
            <p:cNvCxnSpPr/>
            <p:nvPr/>
          </p:nvCxnSpPr>
          <p:spPr>
            <a:xfrm>
              <a:off x="-4364669" y="19864960"/>
              <a:ext cx="12503808" cy="3745957"/>
            </a:xfrm>
            <a:prstGeom prst="bentConnector3">
              <a:avLst>
                <a:gd name="adj1" fmla="val 637"/>
              </a:avLst>
            </a:prstGeom>
            <a:ln w="38100">
              <a:solidFill>
                <a:schemeClr val="accent6">
                  <a:lumMod val="75000"/>
                </a:schemeClr>
              </a:solidFill>
              <a:headEnd type="none" w="med" len="med"/>
              <a:tailEnd type="non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02" name="Elbow Connector 301"/>
            <p:cNvCxnSpPr/>
            <p:nvPr/>
          </p:nvCxnSpPr>
          <p:spPr>
            <a:xfrm>
              <a:off x="-8799926" y="20248477"/>
              <a:ext cx="16939065" cy="3097306"/>
            </a:xfrm>
            <a:prstGeom prst="bentConnector3">
              <a:avLst>
                <a:gd name="adj1" fmla="val 131"/>
              </a:avLst>
            </a:prstGeom>
            <a:ln w="38100">
              <a:solidFill>
                <a:schemeClr val="accent6">
                  <a:lumMod val="75000"/>
                </a:schemeClr>
              </a:solidFill>
              <a:headEnd type="none" w="med" len="med"/>
              <a:tailEnd type="non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cxnSp>
        <p:nvCxnSpPr>
          <p:cNvPr id="307" name="Elbow Connector 306"/>
          <p:cNvCxnSpPr/>
          <p:nvPr/>
        </p:nvCxnSpPr>
        <p:spPr>
          <a:xfrm rot="10800000" flipV="1">
            <a:off x="27793196" y="35011314"/>
            <a:ext cx="2803880" cy="2136185"/>
          </a:xfrm>
          <a:prstGeom prst="bentConnector3">
            <a:avLst>
              <a:gd name="adj1" fmla="val 1082"/>
            </a:avLst>
          </a:prstGeom>
          <a:ln w="38100">
            <a:solidFill>
              <a:schemeClr val="accent5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0" name="Elbow Connector 309"/>
          <p:cNvCxnSpPr/>
          <p:nvPr/>
        </p:nvCxnSpPr>
        <p:spPr>
          <a:xfrm>
            <a:off x="17854638" y="35312787"/>
            <a:ext cx="10047262" cy="1834713"/>
          </a:xfrm>
          <a:prstGeom prst="bentConnector3">
            <a:avLst>
              <a:gd name="adj1" fmla="val 197"/>
            </a:avLst>
          </a:prstGeom>
          <a:ln w="38100">
            <a:solidFill>
              <a:schemeClr val="accent5">
                <a:lumMod val="50000"/>
              </a:schemeClr>
            </a:solidFill>
            <a:headEnd type="triangl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342" name="Group 341"/>
          <p:cNvGrpSpPr/>
          <p:nvPr/>
        </p:nvGrpSpPr>
        <p:grpSpPr>
          <a:xfrm>
            <a:off x="-31323467" y="21084569"/>
            <a:ext cx="11501864" cy="24991855"/>
            <a:chOff x="-31323467" y="21084569"/>
            <a:chExt cx="11501864" cy="24991855"/>
          </a:xfrm>
        </p:grpSpPr>
        <p:cxnSp>
          <p:nvCxnSpPr>
            <p:cNvPr id="324" name="Elbow Connector 323"/>
            <p:cNvCxnSpPr>
              <a:endCxn id="66" idx="1"/>
            </p:cNvCxnSpPr>
            <p:nvPr/>
          </p:nvCxnSpPr>
          <p:spPr>
            <a:xfrm rot="16200000" flipH="1">
              <a:off x="-36941374" y="28956654"/>
              <a:ext cx="22737677" cy="11501864"/>
            </a:xfrm>
            <a:prstGeom prst="bentConnector2">
              <a:avLst/>
            </a:prstGeom>
            <a:ln w="38100">
              <a:solidFill>
                <a:schemeClr val="accent6">
                  <a:lumMod val="75000"/>
                </a:schemeClr>
              </a:solidFill>
              <a:headEnd type="none" w="med" len="med"/>
              <a:tailEnd type="non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25" name="Elbow Connector 324"/>
            <p:cNvCxnSpPr/>
            <p:nvPr/>
          </p:nvCxnSpPr>
          <p:spPr>
            <a:xfrm flipV="1">
              <a:off x="-31301182" y="21084569"/>
              <a:ext cx="2979804" cy="2281117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accent6">
                  <a:lumMod val="75000"/>
                </a:schemeClr>
              </a:solidFill>
              <a:headEnd type="none" w="med" len="med"/>
              <a:tailEnd type="non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30" name="Elbow Connector 329"/>
            <p:cNvCxnSpPr/>
            <p:nvPr/>
          </p:nvCxnSpPr>
          <p:spPr>
            <a:xfrm flipV="1">
              <a:off x="-31313017" y="21778129"/>
              <a:ext cx="7073023" cy="1587557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accent6">
                  <a:lumMod val="75000"/>
                </a:schemeClr>
              </a:solidFill>
              <a:headEnd type="none" w="med" len="med"/>
              <a:tailEnd type="non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46" name="Group 345"/>
          <p:cNvGrpSpPr/>
          <p:nvPr/>
        </p:nvGrpSpPr>
        <p:grpSpPr>
          <a:xfrm>
            <a:off x="-11313387" y="3579775"/>
            <a:ext cx="12924230" cy="24863140"/>
            <a:chOff x="-19239628" y="3321269"/>
            <a:chExt cx="12924230" cy="24863140"/>
          </a:xfrm>
        </p:grpSpPr>
        <p:cxnSp>
          <p:nvCxnSpPr>
            <p:cNvPr id="347" name="Elbow Connector 346"/>
            <p:cNvCxnSpPr/>
            <p:nvPr/>
          </p:nvCxnSpPr>
          <p:spPr>
            <a:xfrm rot="5400000">
              <a:off x="-12001547" y="11008899"/>
              <a:ext cx="11353892" cy="2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accent4">
                  <a:lumMod val="50000"/>
                </a:schemeClr>
              </a:solidFill>
              <a:headEnd type="none" w="med" len="med"/>
              <a:tailEnd type="non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48" name="Elbow Connector 347"/>
            <p:cNvCxnSpPr/>
            <p:nvPr/>
          </p:nvCxnSpPr>
          <p:spPr>
            <a:xfrm rot="10800000" flipV="1">
              <a:off x="-19229200" y="16685844"/>
              <a:ext cx="12904601" cy="2998679"/>
            </a:xfrm>
            <a:prstGeom prst="bentConnector3">
              <a:avLst>
                <a:gd name="adj1" fmla="val 100093"/>
              </a:avLst>
            </a:prstGeom>
            <a:ln w="38100">
              <a:solidFill>
                <a:schemeClr val="accent4">
                  <a:lumMod val="50000"/>
                </a:schemeClr>
              </a:solidFill>
              <a:headEnd type="none" w="med" len="med"/>
              <a:tailEnd type="non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49" name="Elbow Connector 348"/>
            <p:cNvCxnSpPr/>
            <p:nvPr/>
          </p:nvCxnSpPr>
          <p:spPr>
            <a:xfrm rot="16200000" flipH="1">
              <a:off x="-20806469" y="21251363"/>
              <a:ext cx="8499887" cy="5366206"/>
            </a:xfrm>
            <a:prstGeom prst="bentConnector3">
              <a:avLst>
                <a:gd name="adj1" fmla="val 85971"/>
              </a:avLst>
            </a:prstGeom>
            <a:ln w="38100">
              <a:solidFill>
                <a:schemeClr val="accent4">
                  <a:lumMod val="50000"/>
                </a:schemeClr>
              </a:solidFill>
              <a:headEnd type="none" w="med" len="med"/>
              <a:tailEnd type="triangl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50" name="Elbow Connector 349"/>
            <p:cNvCxnSpPr/>
            <p:nvPr/>
          </p:nvCxnSpPr>
          <p:spPr>
            <a:xfrm rot="10800000">
              <a:off x="-10163886" y="3321269"/>
              <a:ext cx="3848488" cy="2012490"/>
            </a:xfrm>
            <a:prstGeom prst="bentConnector3">
              <a:avLst>
                <a:gd name="adj1" fmla="val 99783"/>
              </a:avLst>
            </a:prstGeom>
            <a:ln w="38100">
              <a:solidFill>
                <a:schemeClr val="accent4">
                  <a:lumMod val="50000"/>
                </a:schemeClr>
              </a:solidFill>
              <a:headEnd type="none" w="med" len="med"/>
              <a:tailEnd type="non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cxnSp>
        <p:nvCxnSpPr>
          <p:cNvPr id="364" name="Elbow Connector 363"/>
          <p:cNvCxnSpPr/>
          <p:nvPr/>
        </p:nvCxnSpPr>
        <p:spPr>
          <a:xfrm>
            <a:off x="-21961307" y="12717229"/>
            <a:ext cx="5761542" cy="1520095"/>
          </a:xfrm>
          <a:prstGeom prst="bentConnector3">
            <a:avLst>
              <a:gd name="adj1" fmla="val -131"/>
            </a:avLst>
          </a:prstGeom>
          <a:ln w="38100"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1" name="Elbow Connector 370"/>
          <p:cNvCxnSpPr/>
          <p:nvPr/>
        </p:nvCxnSpPr>
        <p:spPr>
          <a:xfrm rot="5400000">
            <a:off x="-20069031" y="13467179"/>
            <a:ext cx="1499899" cy="1"/>
          </a:xfrm>
          <a:prstGeom prst="bentConnector3">
            <a:avLst>
              <a:gd name="adj1" fmla="val 50000"/>
            </a:avLst>
          </a:prstGeom>
          <a:ln w="38100"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3" name="Elbow Connector 372"/>
          <p:cNvCxnSpPr/>
          <p:nvPr/>
        </p:nvCxnSpPr>
        <p:spPr>
          <a:xfrm rot="16200000" flipH="1">
            <a:off x="-23172334" y="21184658"/>
            <a:ext cx="13919860" cy="2045"/>
          </a:xfrm>
          <a:prstGeom prst="bentConnector3">
            <a:avLst>
              <a:gd name="adj1" fmla="val 50000"/>
            </a:avLst>
          </a:prstGeom>
          <a:ln w="38100"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91" name="Elbow Connector 390"/>
          <p:cNvCxnSpPr/>
          <p:nvPr/>
        </p:nvCxnSpPr>
        <p:spPr>
          <a:xfrm rot="10800000" flipV="1">
            <a:off x="-17636908" y="28145611"/>
            <a:ext cx="1424505" cy="670812"/>
          </a:xfrm>
          <a:prstGeom prst="bentConnector3">
            <a:avLst>
              <a:gd name="adj1" fmla="val 99926"/>
            </a:avLst>
          </a:prstGeom>
          <a:ln w="38100"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99" name="Elbow Connector 398"/>
          <p:cNvCxnSpPr>
            <a:endCxn id="64" idx="1"/>
          </p:cNvCxnSpPr>
          <p:nvPr/>
        </p:nvCxnSpPr>
        <p:spPr>
          <a:xfrm rot="16200000" flipH="1">
            <a:off x="-9426704" y="28980392"/>
            <a:ext cx="3437066" cy="2345987"/>
          </a:xfrm>
          <a:prstGeom prst="bentConnector2">
            <a:avLst/>
          </a:prstGeom>
          <a:ln w="38100"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02" name="Elbow Connector 401"/>
          <p:cNvCxnSpPr/>
          <p:nvPr/>
        </p:nvCxnSpPr>
        <p:spPr>
          <a:xfrm rot="16200000" flipH="1">
            <a:off x="-20038619" y="17287444"/>
            <a:ext cx="15657088" cy="6637726"/>
          </a:xfrm>
          <a:prstGeom prst="bentConnector3">
            <a:avLst>
              <a:gd name="adj1" fmla="val 97926"/>
            </a:avLst>
          </a:prstGeom>
          <a:ln w="38100"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420" name="Picture 419"/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8521" y="7402342"/>
            <a:ext cx="4114800" cy="6858000"/>
          </a:xfrm>
          <a:prstGeom prst="rect">
            <a:avLst/>
          </a:prstGeom>
        </p:spPr>
      </p:pic>
      <p:cxnSp>
        <p:nvCxnSpPr>
          <p:cNvPr id="421" name="Elbow Connector 420"/>
          <p:cNvCxnSpPr/>
          <p:nvPr/>
        </p:nvCxnSpPr>
        <p:spPr>
          <a:xfrm>
            <a:off x="-14840325" y="12810931"/>
            <a:ext cx="19277396" cy="1296951"/>
          </a:xfrm>
          <a:prstGeom prst="bentConnector3">
            <a:avLst>
              <a:gd name="adj1" fmla="val 294"/>
            </a:avLst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26" name="Elbow Connector 425"/>
          <p:cNvCxnSpPr/>
          <p:nvPr/>
        </p:nvCxnSpPr>
        <p:spPr>
          <a:xfrm>
            <a:off x="-11071922" y="12761104"/>
            <a:ext cx="16374793" cy="4465756"/>
          </a:xfrm>
          <a:prstGeom prst="bentConnector3">
            <a:avLst>
              <a:gd name="adj1" fmla="val 91"/>
            </a:avLst>
          </a:prstGeom>
          <a:ln w="38100"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29" name="Elbow Connector 428"/>
          <p:cNvCxnSpPr/>
          <p:nvPr/>
        </p:nvCxnSpPr>
        <p:spPr>
          <a:xfrm>
            <a:off x="5302871" y="17258589"/>
            <a:ext cx="16374793" cy="4465756"/>
          </a:xfrm>
          <a:prstGeom prst="bentConnector3">
            <a:avLst>
              <a:gd name="adj1" fmla="val 91"/>
            </a:avLst>
          </a:prstGeom>
          <a:ln w="38100"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-13761293" y="-480428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ES" sz="3600" dirty="0" err="1" smtClean="0"/>
              <a:t>Main</a:t>
            </a:r>
            <a:r>
              <a:rPr lang="es-ES" sz="3600" dirty="0" smtClean="0"/>
              <a:t> </a:t>
            </a:r>
            <a:r>
              <a:rPr lang="es-ES" sz="3600" dirty="0" err="1" smtClean="0"/>
              <a:t>entry</a:t>
            </a:r>
            <a:r>
              <a:rPr lang="es-ES" sz="3600" dirty="0" smtClean="0"/>
              <a:t> </a:t>
            </a:r>
            <a:r>
              <a:rPr lang="es-ES" sz="3600" dirty="0" err="1" smtClean="0"/>
              <a:t>point</a:t>
            </a:r>
            <a:endParaRPr lang="es-ES" sz="3600" dirty="0"/>
          </a:p>
        </p:txBody>
      </p:sp>
      <p:sp>
        <p:nvSpPr>
          <p:cNvPr id="129" name="Rectangle 128"/>
          <p:cNvSpPr/>
          <p:nvPr/>
        </p:nvSpPr>
        <p:spPr>
          <a:xfrm>
            <a:off x="-29613361" y="-17407506"/>
            <a:ext cx="80127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7200" dirty="0" err="1" smtClean="0"/>
              <a:t>The</a:t>
            </a:r>
            <a:r>
              <a:rPr lang="es-ES" sz="7200" dirty="0" smtClean="0"/>
              <a:t> </a:t>
            </a:r>
            <a:r>
              <a:rPr lang="es-ES" sz="7200" dirty="0" err="1" smtClean="0"/>
              <a:t>Deed</a:t>
            </a:r>
            <a:r>
              <a:rPr lang="es-ES" sz="7200" dirty="0" smtClean="0"/>
              <a:t> Box</a:t>
            </a:r>
            <a:endParaRPr lang="es-ES" sz="7200" dirty="0"/>
          </a:p>
        </p:txBody>
      </p:sp>
      <p:sp>
        <p:nvSpPr>
          <p:cNvPr id="3" name="Down Arrow 2"/>
          <p:cNvSpPr/>
          <p:nvPr/>
        </p:nvSpPr>
        <p:spPr>
          <a:xfrm>
            <a:off x="-10935031" y="-4157953"/>
            <a:ext cx="252560" cy="9827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1" name="Rectangle 130"/>
          <p:cNvSpPr/>
          <p:nvPr/>
        </p:nvSpPr>
        <p:spPr>
          <a:xfrm>
            <a:off x="-28886119" y="-15678776"/>
            <a:ext cx="80127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600" dirty="0" err="1" smtClean="0"/>
              <a:t>Physical</a:t>
            </a:r>
            <a:r>
              <a:rPr lang="es-ES" sz="3600" dirty="0" smtClean="0"/>
              <a:t> </a:t>
            </a:r>
            <a:r>
              <a:rPr lang="es-ES" sz="3600" dirty="0" err="1" smtClean="0"/>
              <a:t>Screen</a:t>
            </a:r>
            <a:r>
              <a:rPr lang="es-ES" sz="3600" dirty="0" smtClean="0"/>
              <a:t> </a:t>
            </a:r>
            <a:r>
              <a:rPr lang="es-ES" sz="3600" dirty="0" err="1" smtClean="0"/>
              <a:t>Size</a:t>
            </a:r>
            <a:r>
              <a:rPr lang="es-ES" sz="3600" dirty="0" smtClean="0"/>
              <a:t>: </a:t>
            </a:r>
            <a:r>
              <a:rPr lang="es-ES" sz="3600" dirty="0"/>
              <a:t>1080 x 1920</a:t>
            </a:r>
          </a:p>
          <a:p>
            <a:pPr algn="ctr"/>
            <a:r>
              <a:rPr lang="es-ES" sz="3600" dirty="0" smtClean="0"/>
              <a:t>Virtual </a:t>
            </a:r>
            <a:r>
              <a:rPr lang="es-ES" sz="3600" dirty="0" err="1"/>
              <a:t>Screen</a:t>
            </a:r>
            <a:r>
              <a:rPr lang="es-ES" sz="3600" dirty="0"/>
              <a:t> </a:t>
            </a:r>
            <a:r>
              <a:rPr lang="es-ES" sz="3600" dirty="0" err="1"/>
              <a:t>Size</a:t>
            </a:r>
            <a:r>
              <a:rPr lang="es-ES" sz="3600" dirty="0"/>
              <a:t>: </a:t>
            </a:r>
            <a:r>
              <a:rPr lang="es-ES" sz="3600" dirty="0" smtClean="0"/>
              <a:t>480x853</a:t>
            </a:r>
            <a:endParaRPr lang="es-ES" sz="3600" dirty="0"/>
          </a:p>
        </p:txBody>
      </p:sp>
    </p:spTree>
    <p:extLst>
      <p:ext uri="{BB962C8B-B14F-4D97-AF65-F5344CB8AC3E}">
        <p14:creationId xmlns:p14="http://schemas.microsoft.com/office/powerpoint/2010/main" val="25406003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701130" y="222058"/>
            <a:ext cx="1000274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400" dirty="0" err="1" smtClean="0">
                <a:solidFill>
                  <a:schemeClr val="bg1"/>
                </a:solidFill>
              </a:rPr>
              <a:t>Events</a:t>
            </a:r>
            <a:endParaRPr lang="es-ES" sz="2400" dirty="0">
              <a:solidFill>
                <a:schemeClr val="bg1"/>
              </a:solidFill>
            </a:endParaRPr>
          </a:p>
          <a:p>
            <a:pPr algn="ctr"/>
            <a:r>
              <a:rPr lang="es-ES" sz="1400" dirty="0" smtClean="0">
                <a:solidFill>
                  <a:schemeClr val="bg1"/>
                </a:solidFill>
              </a:rPr>
              <a:t>76x76</a:t>
            </a:r>
            <a:endParaRPr lang="es-ES" sz="1400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216" y="1184408"/>
            <a:ext cx="724001" cy="72400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6456" y="1184408"/>
            <a:ext cx="724001" cy="7240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4699" y="1184408"/>
            <a:ext cx="724001" cy="72400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942" y="1184408"/>
            <a:ext cx="724001" cy="7240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1185" y="1184408"/>
            <a:ext cx="724001" cy="72400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9428" y="1184408"/>
            <a:ext cx="724001" cy="7240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7671" y="1184408"/>
            <a:ext cx="724001" cy="72400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5914" y="1184408"/>
            <a:ext cx="724001" cy="72400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157" y="1184408"/>
            <a:ext cx="724001" cy="72400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400" y="1184408"/>
            <a:ext cx="724001" cy="72400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643" y="1184408"/>
            <a:ext cx="724001" cy="72400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886" y="1184408"/>
            <a:ext cx="724001" cy="72400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71" y="1184408"/>
            <a:ext cx="724001" cy="72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748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90" y="1049571"/>
            <a:ext cx="3191207" cy="567325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685" y="2952685"/>
            <a:ext cx="952633" cy="95263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99381" y="2306352"/>
            <a:ext cx="2193228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400" dirty="0" err="1">
                <a:solidFill>
                  <a:schemeClr val="bg1"/>
                </a:solidFill>
              </a:rPr>
              <a:t>Application</a:t>
            </a:r>
            <a:r>
              <a:rPr lang="es-ES" sz="2400" dirty="0">
                <a:solidFill>
                  <a:schemeClr val="bg1"/>
                </a:solidFill>
              </a:rPr>
              <a:t> </a:t>
            </a:r>
            <a:r>
              <a:rPr lang="es-ES" sz="2400" dirty="0" err="1">
                <a:solidFill>
                  <a:schemeClr val="bg1"/>
                </a:solidFill>
              </a:rPr>
              <a:t>Icon</a:t>
            </a:r>
            <a:endParaRPr lang="es-ES" sz="2400" dirty="0">
              <a:solidFill>
                <a:schemeClr val="bg1"/>
              </a:solidFill>
            </a:endParaRPr>
          </a:p>
          <a:p>
            <a:pPr algn="ctr"/>
            <a:r>
              <a:rPr lang="es-ES" sz="1400" dirty="0">
                <a:solidFill>
                  <a:schemeClr val="bg1"/>
                </a:solidFill>
              </a:rPr>
              <a:t>100x100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60668" y="372463"/>
            <a:ext cx="1900649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400" dirty="0" err="1">
                <a:solidFill>
                  <a:schemeClr val="bg1"/>
                </a:solidFill>
              </a:rPr>
              <a:t>Splash</a:t>
            </a:r>
            <a:r>
              <a:rPr lang="es-ES" sz="2400" dirty="0">
                <a:solidFill>
                  <a:schemeClr val="bg1"/>
                </a:solidFill>
              </a:rPr>
              <a:t> </a:t>
            </a:r>
            <a:r>
              <a:rPr lang="es-ES" sz="2400" dirty="0" err="1">
                <a:solidFill>
                  <a:schemeClr val="bg1"/>
                </a:solidFill>
              </a:rPr>
              <a:t>Screen</a:t>
            </a:r>
            <a:endParaRPr lang="es-ES" sz="2400" dirty="0">
              <a:solidFill>
                <a:schemeClr val="bg1"/>
              </a:solidFill>
            </a:endParaRPr>
          </a:p>
          <a:p>
            <a:pPr algn="ctr"/>
            <a:r>
              <a:rPr lang="es-ES" sz="1400" dirty="0">
                <a:solidFill>
                  <a:schemeClr val="bg1"/>
                </a:solidFill>
              </a:rPr>
              <a:t>1080x1920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560918" y="372463"/>
            <a:ext cx="1658596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400" dirty="0" err="1" smtClean="0">
                <a:solidFill>
                  <a:schemeClr val="bg1"/>
                </a:solidFill>
              </a:rPr>
              <a:t>Lock</a:t>
            </a:r>
            <a:r>
              <a:rPr lang="es-ES" sz="2400" dirty="0" smtClean="0">
                <a:solidFill>
                  <a:schemeClr val="bg1"/>
                </a:solidFill>
              </a:rPr>
              <a:t> </a:t>
            </a:r>
            <a:r>
              <a:rPr lang="es-ES" sz="2400" dirty="0" err="1">
                <a:solidFill>
                  <a:schemeClr val="bg1"/>
                </a:solidFill>
              </a:rPr>
              <a:t>Screen</a:t>
            </a:r>
            <a:endParaRPr lang="es-ES" sz="2400" dirty="0">
              <a:solidFill>
                <a:schemeClr val="bg1"/>
              </a:solidFill>
            </a:endParaRPr>
          </a:p>
          <a:p>
            <a:pPr algn="ctr"/>
            <a:r>
              <a:rPr lang="es-ES" sz="1400" dirty="0" smtClean="0">
                <a:solidFill>
                  <a:schemeClr val="bg1"/>
                </a:solidFill>
              </a:rPr>
              <a:t>480x853</a:t>
            </a:r>
            <a:endParaRPr lang="es-ES" sz="1400" dirty="0">
              <a:solidFill>
                <a:schemeClr val="bg1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6057" y="1147969"/>
            <a:ext cx="3348317" cy="558052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385070" y="624949"/>
            <a:ext cx="1350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 err="1" smtClean="0">
                <a:solidFill>
                  <a:schemeClr val="bg1"/>
                </a:solidFill>
              </a:rPr>
              <a:t>Accent</a:t>
            </a:r>
            <a:r>
              <a:rPr lang="es-ES" dirty="0" smtClean="0">
                <a:solidFill>
                  <a:schemeClr val="bg1"/>
                </a:solidFill>
              </a:rPr>
              <a:t> color</a:t>
            </a:r>
            <a:endParaRPr lang="es-ES" sz="1100" dirty="0">
              <a:solidFill>
                <a:schemeClr val="bg1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8461829" y="994281"/>
            <a:ext cx="1233714" cy="616805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8461829" y="994281"/>
            <a:ext cx="2757685" cy="616805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47321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167446" y="173686"/>
            <a:ext cx="19175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3600" dirty="0" err="1" smtClean="0">
                <a:solidFill>
                  <a:schemeClr val="bg1"/>
                </a:solidFill>
              </a:rPr>
              <a:t>Main</a:t>
            </a:r>
            <a:r>
              <a:rPr lang="es-ES" sz="3600" dirty="0" smtClean="0">
                <a:solidFill>
                  <a:schemeClr val="bg1"/>
                </a:solidFill>
              </a:rPr>
              <a:t> Tile</a:t>
            </a:r>
            <a:endParaRPr lang="es-ES" sz="3600" dirty="0">
              <a:solidFill>
                <a:schemeClr val="bg1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48772" y="1190246"/>
            <a:ext cx="85953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400" dirty="0" smtClean="0">
                <a:solidFill>
                  <a:schemeClr val="bg1"/>
                </a:solidFill>
              </a:rPr>
              <a:t>Small</a:t>
            </a:r>
            <a:endParaRPr lang="es-ES" sz="2400" dirty="0">
              <a:solidFill>
                <a:schemeClr val="bg1"/>
              </a:solidFill>
            </a:endParaRPr>
          </a:p>
          <a:p>
            <a:pPr algn="ctr"/>
            <a:r>
              <a:rPr lang="es-ES" sz="1400" dirty="0" smtClean="0">
                <a:solidFill>
                  <a:schemeClr val="bg1"/>
                </a:solidFill>
              </a:rPr>
              <a:t>159x159</a:t>
            </a:r>
            <a:endParaRPr lang="es-ES" sz="1400" dirty="0">
              <a:solidFill>
                <a:schemeClr val="bg1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472063" y="1190246"/>
            <a:ext cx="111601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400" dirty="0" smtClean="0">
                <a:solidFill>
                  <a:schemeClr val="bg1"/>
                </a:solidFill>
              </a:rPr>
              <a:t>Normal</a:t>
            </a:r>
            <a:endParaRPr lang="es-ES" sz="2400" dirty="0">
              <a:solidFill>
                <a:schemeClr val="bg1"/>
              </a:solidFill>
            </a:endParaRPr>
          </a:p>
          <a:p>
            <a:pPr algn="ctr"/>
            <a:r>
              <a:rPr lang="es-ES" sz="1400" dirty="0" smtClean="0">
                <a:solidFill>
                  <a:schemeClr val="bg1"/>
                </a:solidFill>
              </a:rPr>
              <a:t>336x336</a:t>
            </a:r>
            <a:endParaRPr lang="es-ES" sz="1400" dirty="0">
              <a:solidFill>
                <a:schemeClr val="bg1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762657" y="1190246"/>
            <a:ext cx="845103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400" dirty="0" smtClean="0">
                <a:solidFill>
                  <a:schemeClr val="bg1"/>
                </a:solidFill>
              </a:rPr>
              <a:t>Wide</a:t>
            </a:r>
            <a:endParaRPr lang="es-ES" sz="2400" dirty="0">
              <a:solidFill>
                <a:schemeClr val="bg1"/>
              </a:solidFill>
            </a:endParaRPr>
          </a:p>
          <a:p>
            <a:pPr algn="ctr"/>
            <a:r>
              <a:rPr lang="es-ES" sz="1400" dirty="0" smtClean="0">
                <a:solidFill>
                  <a:schemeClr val="bg1"/>
                </a:solidFill>
              </a:rPr>
              <a:t>336x691</a:t>
            </a:r>
            <a:endParaRPr lang="es-ES" sz="1400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287" y="1961482"/>
            <a:ext cx="952500" cy="9525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7808" y="4107834"/>
            <a:ext cx="4124325" cy="20097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7808" y="1961481"/>
            <a:ext cx="4124325" cy="20097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25180" y="4126884"/>
            <a:ext cx="2009775" cy="19907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25180" y="2001756"/>
            <a:ext cx="2009775" cy="199072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685211" y="1166585"/>
            <a:ext cx="1350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 err="1" smtClean="0">
                <a:solidFill>
                  <a:schemeClr val="bg1"/>
                </a:solidFill>
              </a:rPr>
              <a:t>Accent</a:t>
            </a:r>
            <a:r>
              <a:rPr lang="es-ES" dirty="0" smtClean="0">
                <a:solidFill>
                  <a:schemeClr val="bg1"/>
                </a:solidFill>
              </a:rPr>
              <a:t> color</a:t>
            </a:r>
            <a:endParaRPr lang="es-ES" sz="1100" dirty="0">
              <a:solidFill>
                <a:schemeClr val="bg1"/>
              </a:solidFill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5107959" y="1528800"/>
            <a:ext cx="726784" cy="590286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3846286" y="1535917"/>
            <a:ext cx="1235038" cy="583169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>
            <a:off x="1201713" y="1528800"/>
            <a:ext cx="3926095" cy="590286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0772" y="290030"/>
            <a:ext cx="2194866" cy="3658111"/>
          </a:xfrm>
          <a:prstGeom prst="rect">
            <a:avLst/>
          </a:prstGeom>
        </p:spPr>
      </p:pic>
      <p:cxnSp>
        <p:nvCxnSpPr>
          <p:cNvPr id="29" name="Straight Arrow Connector 28"/>
          <p:cNvCxnSpPr/>
          <p:nvPr/>
        </p:nvCxnSpPr>
        <p:spPr>
          <a:xfrm flipH="1">
            <a:off x="9078899" y="2701975"/>
            <a:ext cx="1809640" cy="2420271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H="1">
            <a:off x="3772703" y="2701975"/>
            <a:ext cx="7115836" cy="2813454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9855552" y="4319303"/>
            <a:ext cx="2085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 smtClean="0">
                <a:solidFill>
                  <a:schemeClr val="bg1"/>
                </a:solidFill>
              </a:rPr>
              <a:t>Color </a:t>
            </a:r>
            <a:r>
              <a:rPr lang="es-ES" dirty="0" err="1" smtClean="0">
                <a:solidFill>
                  <a:schemeClr val="bg1"/>
                </a:solidFill>
              </a:rPr>
              <a:t>from</a:t>
            </a:r>
            <a:r>
              <a:rPr lang="es-ES" dirty="0" smtClean="0">
                <a:solidFill>
                  <a:schemeClr val="bg1"/>
                </a:solidFill>
              </a:rPr>
              <a:t> </a:t>
            </a:r>
            <a:r>
              <a:rPr lang="es-ES" dirty="0" err="1" smtClean="0">
                <a:solidFill>
                  <a:schemeClr val="bg1"/>
                </a:solidFill>
              </a:rPr>
              <a:t>the</a:t>
            </a:r>
            <a:r>
              <a:rPr lang="es-ES" dirty="0" smtClean="0">
                <a:solidFill>
                  <a:schemeClr val="bg1"/>
                </a:solidFill>
              </a:rPr>
              <a:t> </a:t>
            </a:r>
            <a:r>
              <a:rPr lang="es-ES" dirty="0" err="1" smtClean="0">
                <a:solidFill>
                  <a:schemeClr val="bg1"/>
                </a:solidFill>
              </a:rPr>
              <a:t>deed</a:t>
            </a:r>
            <a:endParaRPr lang="es-E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62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124966" y="173686"/>
            <a:ext cx="20024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3600" dirty="0" err="1" smtClean="0">
                <a:solidFill>
                  <a:schemeClr val="bg1"/>
                </a:solidFill>
              </a:rPr>
              <a:t>User</a:t>
            </a:r>
            <a:r>
              <a:rPr lang="es-ES" sz="3600" dirty="0" smtClean="0">
                <a:solidFill>
                  <a:schemeClr val="bg1"/>
                </a:solidFill>
              </a:rPr>
              <a:t> Tiles</a:t>
            </a:r>
            <a:endParaRPr lang="es-ES" sz="3600" dirty="0">
              <a:solidFill>
                <a:schemeClr val="bg1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48772" y="1190246"/>
            <a:ext cx="85953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400" dirty="0" smtClean="0">
                <a:solidFill>
                  <a:schemeClr val="bg1"/>
                </a:solidFill>
              </a:rPr>
              <a:t>Small</a:t>
            </a:r>
            <a:endParaRPr lang="es-ES" sz="2400" dirty="0">
              <a:solidFill>
                <a:schemeClr val="bg1"/>
              </a:solidFill>
            </a:endParaRPr>
          </a:p>
          <a:p>
            <a:pPr algn="ctr"/>
            <a:r>
              <a:rPr lang="es-ES" sz="1400" dirty="0" smtClean="0">
                <a:solidFill>
                  <a:schemeClr val="bg1"/>
                </a:solidFill>
              </a:rPr>
              <a:t>159x159</a:t>
            </a:r>
            <a:endParaRPr lang="es-ES" sz="1400" dirty="0">
              <a:solidFill>
                <a:schemeClr val="bg1"/>
              </a:solidFill>
            </a:endParaRPr>
          </a:p>
        </p:txBody>
      </p:sp>
      <p:pic>
        <p:nvPicPr>
          <p:cNvPr id="62" name="Picture 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012" y="1961482"/>
            <a:ext cx="962025" cy="962025"/>
          </a:xfrm>
          <a:prstGeom prst="rect">
            <a:avLst/>
          </a:prstGeom>
        </p:spPr>
      </p:pic>
      <p:sp>
        <p:nvSpPr>
          <p:cNvPr id="63" name="TextBox 62"/>
          <p:cNvSpPr txBox="1"/>
          <p:nvPr/>
        </p:nvSpPr>
        <p:spPr>
          <a:xfrm>
            <a:off x="2472063" y="1190246"/>
            <a:ext cx="111601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400" dirty="0" smtClean="0">
                <a:solidFill>
                  <a:schemeClr val="bg1"/>
                </a:solidFill>
              </a:rPr>
              <a:t>Normal</a:t>
            </a:r>
            <a:endParaRPr lang="es-ES" sz="2400" dirty="0">
              <a:solidFill>
                <a:schemeClr val="bg1"/>
              </a:solidFill>
            </a:endParaRPr>
          </a:p>
          <a:p>
            <a:pPr algn="ctr"/>
            <a:r>
              <a:rPr lang="es-ES" sz="1400" dirty="0" smtClean="0">
                <a:solidFill>
                  <a:schemeClr val="bg1"/>
                </a:solidFill>
              </a:rPr>
              <a:t>336x336</a:t>
            </a:r>
            <a:endParaRPr lang="es-ES" sz="1400" dirty="0">
              <a:solidFill>
                <a:schemeClr val="bg1"/>
              </a:solidFill>
            </a:endParaRPr>
          </a:p>
        </p:txBody>
      </p:sp>
      <p:pic>
        <p:nvPicPr>
          <p:cNvPr id="64" name="Picture 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0418" y="4107834"/>
            <a:ext cx="2019300" cy="2009775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0418" y="1961482"/>
            <a:ext cx="2019300" cy="2009775"/>
          </a:xfrm>
          <a:prstGeom prst="rect">
            <a:avLst/>
          </a:prstGeom>
        </p:spPr>
      </p:pic>
      <p:sp>
        <p:nvSpPr>
          <p:cNvPr id="66" name="TextBox 65"/>
          <p:cNvSpPr txBox="1"/>
          <p:nvPr/>
        </p:nvSpPr>
        <p:spPr>
          <a:xfrm>
            <a:off x="6762657" y="1190246"/>
            <a:ext cx="845103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400" dirty="0" smtClean="0">
                <a:solidFill>
                  <a:schemeClr val="bg1"/>
                </a:solidFill>
              </a:rPr>
              <a:t>Wide</a:t>
            </a:r>
            <a:endParaRPr lang="es-ES" sz="2400" dirty="0">
              <a:solidFill>
                <a:schemeClr val="bg1"/>
              </a:solidFill>
            </a:endParaRPr>
          </a:p>
          <a:p>
            <a:pPr algn="ctr"/>
            <a:r>
              <a:rPr lang="es-ES" sz="1400" dirty="0" smtClean="0">
                <a:solidFill>
                  <a:schemeClr val="bg1"/>
                </a:solidFill>
              </a:rPr>
              <a:t>336x691</a:t>
            </a:r>
            <a:endParaRPr lang="es-ES" sz="1400" dirty="0">
              <a:solidFill>
                <a:schemeClr val="bg1"/>
              </a:solidFill>
            </a:endParaRPr>
          </a:p>
        </p:txBody>
      </p:sp>
      <p:pic>
        <p:nvPicPr>
          <p:cNvPr id="67" name="Picture 6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8283" y="4107834"/>
            <a:ext cx="4133850" cy="2019300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18283" y="1951957"/>
            <a:ext cx="4133850" cy="2019300"/>
          </a:xfrm>
          <a:prstGeom prst="rect">
            <a:avLst/>
          </a:prstGeom>
        </p:spPr>
      </p:pic>
      <p:sp>
        <p:nvSpPr>
          <p:cNvPr id="69" name="TextBox 68"/>
          <p:cNvSpPr txBox="1"/>
          <p:nvPr/>
        </p:nvSpPr>
        <p:spPr>
          <a:xfrm>
            <a:off x="3896451" y="6170988"/>
            <a:ext cx="1350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 err="1" smtClean="0">
                <a:solidFill>
                  <a:schemeClr val="bg1"/>
                </a:solidFill>
              </a:rPr>
              <a:t>Accent</a:t>
            </a:r>
            <a:r>
              <a:rPr lang="es-ES" dirty="0" smtClean="0">
                <a:solidFill>
                  <a:schemeClr val="bg1"/>
                </a:solidFill>
              </a:rPr>
              <a:t> color</a:t>
            </a:r>
            <a:endParaRPr lang="es-ES" sz="1100" dirty="0">
              <a:solidFill>
                <a:schemeClr val="bg1"/>
              </a:solidFill>
            </a:endParaRPr>
          </a:p>
        </p:txBody>
      </p:sp>
      <p:cxnSp>
        <p:nvCxnSpPr>
          <p:cNvPr id="70" name="Straight Arrow Connector 69"/>
          <p:cNvCxnSpPr/>
          <p:nvPr/>
        </p:nvCxnSpPr>
        <p:spPr>
          <a:xfrm flipV="1">
            <a:off x="5123044" y="5772150"/>
            <a:ext cx="316682" cy="460807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 flipH="1" flipV="1">
            <a:off x="3703990" y="5867956"/>
            <a:ext cx="316675" cy="320867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26081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129167" y="173686"/>
            <a:ext cx="19940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3600" dirty="0" err="1" smtClean="0">
                <a:solidFill>
                  <a:schemeClr val="bg1"/>
                </a:solidFill>
              </a:rPr>
              <a:t>Event</a:t>
            </a:r>
            <a:r>
              <a:rPr lang="es-ES" sz="3600" dirty="0" smtClean="0">
                <a:solidFill>
                  <a:schemeClr val="bg1"/>
                </a:solidFill>
              </a:rPr>
              <a:t> Tile</a:t>
            </a:r>
            <a:endParaRPr lang="es-ES" sz="3600" dirty="0">
              <a:solidFill>
                <a:schemeClr val="bg1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48772" y="1190246"/>
            <a:ext cx="85953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400" dirty="0" smtClean="0">
                <a:solidFill>
                  <a:schemeClr val="bg1"/>
                </a:solidFill>
              </a:rPr>
              <a:t>Small</a:t>
            </a:r>
            <a:endParaRPr lang="es-ES" sz="2400" dirty="0">
              <a:solidFill>
                <a:schemeClr val="bg1"/>
              </a:solidFill>
            </a:endParaRPr>
          </a:p>
          <a:p>
            <a:pPr algn="ctr"/>
            <a:r>
              <a:rPr lang="es-ES" sz="1400" dirty="0" smtClean="0">
                <a:solidFill>
                  <a:schemeClr val="bg1"/>
                </a:solidFill>
              </a:rPr>
              <a:t>159x159</a:t>
            </a:r>
            <a:endParaRPr lang="es-ES" sz="1400" dirty="0">
              <a:solidFill>
                <a:schemeClr val="bg1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472063" y="1190246"/>
            <a:ext cx="111601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400" dirty="0" smtClean="0">
                <a:solidFill>
                  <a:schemeClr val="bg1"/>
                </a:solidFill>
              </a:rPr>
              <a:t>Normal</a:t>
            </a:r>
            <a:endParaRPr lang="es-ES" sz="2400" dirty="0">
              <a:solidFill>
                <a:schemeClr val="bg1"/>
              </a:solidFill>
            </a:endParaRPr>
          </a:p>
          <a:p>
            <a:pPr algn="ctr"/>
            <a:r>
              <a:rPr lang="es-ES" sz="1400" dirty="0" smtClean="0">
                <a:solidFill>
                  <a:schemeClr val="bg1"/>
                </a:solidFill>
              </a:rPr>
              <a:t>336x336</a:t>
            </a:r>
            <a:endParaRPr lang="es-ES" sz="1400" dirty="0">
              <a:solidFill>
                <a:schemeClr val="bg1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762657" y="1190246"/>
            <a:ext cx="845103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400" dirty="0" smtClean="0">
                <a:solidFill>
                  <a:schemeClr val="bg1"/>
                </a:solidFill>
              </a:rPr>
              <a:t>Wide</a:t>
            </a:r>
            <a:endParaRPr lang="es-ES" sz="2400" dirty="0">
              <a:solidFill>
                <a:schemeClr val="bg1"/>
              </a:solidFill>
            </a:endParaRPr>
          </a:p>
          <a:p>
            <a:pPr algn="ctr"/>
            <a:r>
              <a:rPr lang="es-ES" sz="1400" dirty="0" smtClean="0">
                <a:solidFill>
                  <a:schemeClr val="bg1"/>
                </a:solidFill>
              </a:rPr>
              <a:t>336x691</a:t>
            </a:r>
            <a:endParaRPr lang="es-ES" sz="1400" dirty="0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0418" y="4107834"/>
            <a:ext cx="2019300" cy="20097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0418" y="1961480"/>
            <a:ext cx="2019300" cy="20097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287" y="1961480"/>
            <a:ext cx="952500" cy="9429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37333" y="1961479"/>
            <a:ext cx="4095750" cy="20097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37333" y="4107834"/>
            <a:ext cx="4095750" cy="20097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0259" y="241269"/>
            <a:ext cx="2194866" cy="3658111"/>
          </a:xfrm>
          <a:prstGeom prst="rect">
            <a:avLst/>
          </a:prstGeom>
        </p:spPr>
      </p:pic>
      <p:cxnSp>
        <p:nvCxnSpPr>
          <p:cNvPr id="20" name="Straight Arrow Connector 19"/>
          <p:cNvCxnSpPr/>
          <p:nvPr/>
        </p:nvCxnSpPr>
        <p:spPr>
          <a:xfrm flipH="1">
            <a:off x="8940800" y="2943796"/>
            <a:ext cx="1980567" cy="616606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>
            <a:off x="3671415" y="2952823"/>
            <a:ext cx="7249950" cy="515534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 flipV="1">
            <a:off x="1305354" y="2284453"/>
            <a:ext cx="9616011" cy="668370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422559" y="496851"/>
            <a:ext cx="2139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 smtClean="0">
                <a:solidFill>
                  <a:schemeClr val="bg1"/>
                </a:solidFill>
              </a:rPr>
              <a:t>Color </a:t>
            </a:r>
            <a:r>
              <a:rPr lang="es-ES" dirty="0" err="1" smtClean="0">
                <a:solidFill>
                  <a:schemeClr val="bg1"/>
                </a:solidFill>
              </a:rPr>
              <a:t>from</a:t>
            </a:r>
            <a:r>
              <a:rPr lang="es-ES" dirty="0" smtClean="0">
                <a:solidFill>
                  <a:schemeClr val="bg1"/>
                </a:solidFill>
              </a:rPr>
              <a:t> </a:t>
            </a:r>
            <a:r>
              <a:rPr lang="es-ES" dirty="0" err="1" smtClean="0">
                <a:solidFill>
                  <a:schemeClr val="bg1"/>
                </a:solidFill>
              </a:rPr>
              <a:t>the</a:t>
            </a:r>
            <a:r>
              <a:rPr lang="es-ES" dirty="0" smtClean="0">
                <a:solidFill>
                  <a:schemeClr val="bg1"/>
                </a:solidFill>
              </a:rPr>
              <a:t> </a:t>
            </a:r>
            <a:r>
              <a:rPr lang="es-ES" dirty="0" err="1" smtClean="0">
                <a:solidFill>
                  <a:schemeClr val="bg1"/>
                </a:solidFill>
              </a:rPr>
              <a:t>event</a:t>
            </a:r>
            <a:endParaRPr lang="es-E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1227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124781" y="145165"/>
            <a:ext cx="41799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3600" dirty="0" err="1" smtClean="0">
                <a:solidFill>
                  <a:schemeClr val="bg1"/>
                </a:solidFill>
              </a:rPr>
              <a:t>Predefined</a:t>
            </a:r>
            <a:r>
              <a:rPr lang="es-ES" sz="3600" dirty="0" smtClean="0">
                <a:solidFill>
                  <a:schemeClr val="bg1"/>
                </a:solidFill>
              </a:rPr>
              <a:t> </a:t>
            </a:r>
            <a:r>
              <a:rPr lang="es-ES" sz="3600" dirty="0" err="1" smtClean="0">
                <a:solidFill>
                  <a:schemeClr val="bg1"/>
                </a:solidFill>
              </a:rPr>
              <a:t>Deed</a:t>
            </a:r>
            <a:r>
              <a:rPr lang="es-ES" sz="3600" dirty="0" smtClean="0">
                <a:solidFill>
                  <a:schemeClr val="bg1"/>
                </a:solidFill>
              </a:rPr>
              <a:t> Tile</a:t>
            </a:r>
            <a:endParaRPr lang="es-ES" sz="3600" dirty="0">
              <a:solidFill>
                <a:schemeClr val="bg1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48772" y="1190246"/>
            <a:ext cx="85953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400" dirty="0" smtClean="0">
                <a:solidFill>
                  <a:schemeClr val="bg1"/>
                </a:solidFill>
              </a:rPr>
              <a:t>Small</a:t>
            </a:r>
            <a:endParaRPr lang="es-ES" sz="2400" dirty="0">
              <a:solidFill>
                <a:schemeClr val="bg1"/>
              </a:solidFill>
            </a:endParaRPr>
          </a:p>
          <a:p>
            <a:pPr algn="ctr"/>
            <a:r>
              <a:rPr lang="es-ES" sz="1400" dirty="0" smtClean="0">
                <a:solidFill>
                  <a:schemeClr val="bg1"/>
                </a:solidFill>
              </a:rPr>
              <a:t>159x159</a:t>
            </a:r>
            <a:endParaRPr lang="es-ES" sz="1400" dirty="0">
              <a:solidFill>
                <a:schemeClr val="bg1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472063" y="1190246"/>
            <a:ext cx="111601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400" dirty="0" smtClean="0">
                <a:solidFill>
                  <a:schemeClr val="bg1"/>
                </a:solidFill>
              </a:rPr>
              <a:t>Normal</a:t>
            </a:r>
            <a:endParaRPr lang="es-ES" sz="2400" dirty="0">
              <a:solidFill>
                <a:schemeClr val="bg1"/>
              </a:solidFill>
            </a:endParaRPr>
          </a:p>
          <a:p>
            <a:pPr algn="ctr"/>
            <a:r>
              <a:rPr lang="es-ES" sz="1400" dirty="0" smtClean="0">
                <a:solidFill>
                  <a:schemeClr val="bg1"/>
                </a:solidFill>
              </a:rPr>
              <a:t>336x336</a:t>
            </a:r>
            <a:endParaRPr lang="es-ES" sz="1400" dirty="0">
              <a:solidFill>
                <a:schemeClr val="bg1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762657" y="1190246"/>
            <a:ext cx="845103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400" dirty="0" smtClean="0">
                <a:solidFill>
                  <a:schemeClr val="bg1"/>
                </a:solidFill>
              </a:rPr>
              <a:t>Wide</a:t>
            </a:r>
            <a:endParaRPr lang="es-ES" sz="2400" dirty="0">
              <a:solidFill>
                <a:schemeClr val="bg1"/>
              </a:solidFill>
            </a:endParaRPr>
          </a:p>
          <a:p>
            <a:pPr algn="ctr"/>
            <a:r>
              <a:rPr lang="es-ES" sz="1400" dirty="0" smtClean="0">
                <a:solidFill>
                  <a:schemeClr val="bg1"/>
                </a:solidFill>
              </a:rPr>
              <a:t>336x691</a:t>
            </a:r>
            <a:endParaRPr lang="es-ES" sz="1400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3045" y="4107834"/>
            <a:ext cx="4124325" cy="20097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3044" y="1982706"/>
            <a:ext cx="4124325" cy="20097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0418" y="1982705"/>
            <a:ext cx="2000250" cy="20097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20418" y="4107831"/>
            <a:ext cx="2000250" cy="20097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1812" y="1982705"/>
            <a:ext cx="933450" cy="9525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0" y="145165"/>
            <a:ext cx="2183130" cy="363855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896451" y="6170988"/>
            <a:ext cx="1350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 err="1" smtClean="0">
                <a:solidFill>
                  <a:schemeClr val="bg1"/>
                </a:solidFill>
              </a:rPr>
              <a:t>Accent</a:t>
            </a:r>
            <a:r>
              <a:rPr lang="es-ES" dirty="0" smtClean="0">
                <a:solidFill>
                  <a:schemeClr val="bg1"/>
                </a:solidFill>
              </a:rPr>
              <a:t> color</a:t>
            </a:r>
            <a:endParaRPr lang="es-ES" sz="1100" dirty="0">
              <a:solidFill>
                <a:schemeClr val="bg1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5123044" y="5772150"/>
            <a:ext cx="316682" cy="460807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 flipV="1">
            <a:off x="3703990" y="5867956"/>
            <a:ext cx="316675" cy="320867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>
            <a:off x="8940800" y="2943796"/>
            <a:ext cx="1980567" cy="616606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3671415" y="2952823"/>
            <a:ext cx="7249950" cy="515534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H="1" flipV="1">
            <a:off x="1305354" y="2284453"/>
            <a:ext cx="9616011" cy="668370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7744486" y="203037"/>
            <a:ext cx="2085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 smtClean="0">
                <a:solidFill>
                  <a:schemeClr val="bg1"/>
                </a:solidFill>
              </a:rPr>
              <a:t>Color </a:t>
            </a:r>
            <a:r>
              <a:rPr lang="es-ES" dirty="0" err="1" smtClean="0">
                <a:solidFill>
                  <a:schemeClr val="bg1"/>
                </a:solidFill>
              </a:rPr>
              <a:t>from</a:t>
            </a:r>
            <a:r>
              <a:rPr lang="es-ES" dirty="0" smtClean="0">
                <a:solidFill>
                  <a:schemeClr val="bg1"/>
                </a:solidFill>
              </a:rPr>
              <a:t> </a:t>
            </a:r>
            <a:r>
              <a:rPr lang="es-ES" dirty="0" err="1" smtClean="0">
                <a:solidFill>
                  <a:schemeClr val="bg1"/>
                </a:solidFill>
              </a:rPr>
              <a:t>the</a:t>
            </a:r>
            <a:r>
              <a:rPr lang="es-ES" dirty="0" smtClean="0">
                <a:solidFill>
                  <a:schemeClr val="bg1"/>
                </a:solidFill>
              </a:rPr>
              <a:t> </a:t>
            </a:r>
            <a:r>
              <a:rPr lang="es-ES" dirty="0" err="1" smtClean="0">
                <a:solidFill>
                  <a:schemeClr val="bg1"/>
                </a:solidFill>
              </a:rPr>
              <a:t>deed</a:t>
            </a:r>
            <a:endParaRPr lang="es-E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2419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41" y="1812138"/>
            <a:ext cx="724001" cy="724001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662979" y="222058"/>
            <a:ext cx="1076578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400" dirty="0" err="1" smtClean="0">
                <a:solidFill>
                  <a:schemeClr val="bg1"/>
                </a:solidFill>
              </a:rPr>
              <a:t>Badges</a:t>
            </a:r>
            <a:endParaRPr lang="es-ES" sz="2400" dirty="0">
              <a:solidFill>
                <a:schemeClr val="bg1"/>
              </a:solidFill>
            </a:endParaRPr>
          </a:p>
          <a:p>
            <a:pPr algn="ctr"/>
            <a:r>
              <a:rPr lang="es-ES" sz="1400" dirty="0" smtClean="0">
                <a:solidFill>
                  <a:schemeClr val="bg1"/>
                </a:solidFill>
              </a:rPr>
              <a:t>76x76</a:t>
            </a:r>
            <a:endParaRPr lang="es-ES" sz="1400" dirty="0">
              <a:solidFill>
                <a:schemeClr val="bg1"/>
              </a:solidFill>
            </a:endParaRP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41" y="1088137"/>
            <a:ext cx="724001" cy="72400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41" y="2536139"/>
            <a:ext cx="724193" cy="724193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877142" y="1284613"/>
            <a:ext cx="11685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 err="1" smtClean="0">
                <a:solidFill>
                  <a:schemeClr val="bg1"/>
                </a:solidFill>
              </a:rPr>
              <a:t>deed</a:t>
            </a:r>
            <a:r>
              <a:rPr lang="es-ES" sz="1600" dirty="0" smtClean="0">
                <a:solidFill>
                  <a:schemeClr val="bg1"/>
                </a:solidFill>
              </a:rPr>
              <a:t> </a:t>
            </a:r>
            <a:r>
              <a:rPr lang="es-ES" sz="1600" dirty="0" err="1" smtClean="0">
                <a:solidFill>
                  <a:schemeClr val="bg1"/>
                </a:solidFill>
              </a:rPr>
              <a:t>points</a:t>
            </a:r>
            <a:endParaRPr lang="es-ES" sz="105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77142" y="1991667"/>
            <a:ext cx="11352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 err="1" smtClean="0">
                <a:solidFill>
                  <a:schemeClr val="bg1"/>
                </a:solidFill>
              </a:rPr>
              <a:t>whish</a:t>
            </a:r>
            <a:r>
              <a:rPr lang="es-ES" sz="1600" dirty="0" smtClean="0">
                <a:solidFill>
                  <a:schemeClr val="bg1"/>
                </a:solidFill>
              </a:rPr>
              <a:t> </a:t>
            </a:r>
            <a:r>
              <a:rPr lang="es-ES" sz="1600" dirty="0" err="1" smtClean="0">
                <a:solidFill>
                  <a:schemeClr val="bg1"/>
                </a:solidFill>
              </a:rPr>
              <a:t>price</a:t>
            </a:r>
            <a:endParaRPr lang="es-ES" sz="105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77142" y="2728958"/>
            <a:ext cx="8306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 smtClean="0">
                <a:solidFill>
                  <a:schemeClr val="bg1"/>
                </a:solidFill>
              </a:rPr>
              <a:t>balance</a:t>
            </a:r>
            <a:endParaRPr lang="es-ES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7534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2151" y="1763855"/>
            <a:ext cx="724001" cy="72400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529" y="1763855"/>
            <a:ext cx="724001" cy="7240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9339" y="1763855"/>
            <a:ext cx="724001" cy="72400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3719" y="1763855"/>
            <a:ext cx="724001" cy="7240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0909" y="1763855"/>
            <a:ext cx="724001" cy="72400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8099" y="1763855"/>
            <a:ext cx="724001" cy="72400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5289" y="1763855"/>
            <a:ext cx="724001" cy="72400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2479" y="1763855"/>
            <a:ext cx="724001" cy="72400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9669" y="1763855"/>
            <a:ext cx="724001" cy="72400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859" y="1763855"/>
            <a:ext cx="724001" cy="72400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049" y="1763855"/>
            <a:ext cx="724001" cy="72400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1239" y="1763855"/>
            <a:ext cx="724001" cy="72400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429" y="1763855"/>
            <a:ext cx="724001" cy="72400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619" y="1763855"/>
            <a:ext cx="724001" cy="72400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809" y="1763855"/>
            <a:ext cx="724001" cy="72400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763855"/>
            <a:ext cx="724001" cy="724001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0015" y="1090281"/>
            <a:ext cx="724001" cy="72400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6014" y="1090281"/>
            <a:ext cx="724001" cy="72400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2013" y="1090281"/>
            <a:ext cx="724001" cy="724001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012" y="1090281"/>
            <a:ext cx="724001" cy="724001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4011" y="1090281"/>
            <a:ext cx="724001" cy="72400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0010" y="1090281"/>
            <a:ext cx="724001" cy="72400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009" y="1090281"/>
            <a:ext cx="724001" cy="724001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008" y="1090281"/>
            <a:ext cx="724001" cy="72400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007" y="1090281"/>
            <a:ext cx="724001" cy="72400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4006" y="1090281"/>
            <a:ext cx="724001" cy="72400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0005" y="1090281"/>
            <a:ext cx="724001" cy="72400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6004" y="1090281"/>
            <a:ext cx="724001" cy="724001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2003" y="1090281"/>
            <a:ext cx="724001" cy="724001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002" y="1090281"/>
            <a:ext cx="724001" cy="724001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001" y="1090281"/>
            <a:ext cx="724001" cy="724001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0281"/>
            <a:ext cx="724001" cy="724001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577538" y="222058"/>
            <a:ext cx="1247457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400" dirty="0" err="1" smtClean="0">
                <a:solidFill>
                  <a:schemeClr val="bg1"/>
                </a:solidFill>
              </a:rPr>
              <a:t>Whishes</a:t>
            </a:r>
            <a:endParaRPr lang="es-ES" sz="2400" dirty="0">
              <a:solidFill>
                <a:schemeClr val="bg1"/>
              </a:solidFill>
            </a:endParaRPr>
          </a:p>
          <a:p>
            <a:pPr algn="ctr"/>
            <a:r>
              <a:rPr lang="es-ES" sz="1400" dirty="0" smtClean="0">
                <a:solidFill>
                  <a:schemeClr val="bg1"/>
                </a:solidFill>
              </a:rPr>
              <a:t>76x76</a:t>
            </a:r>
            <a:endParaRPr lang="es-E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506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719404" y="222058"/>
            <a:ext cx="963726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400" dirty="0" err="1" smtClean="0">
                <a:solidFill>
                  <a:schemeClr val="bg1"/>
                </a:solidFill>
              </a:rPr>
              <a:t>Deeds</a:t>
            </a:r>
            <a:endParaRPr lang="es-ES" sz="2400" dirty="0">
              <a:solidFill>
                <a:schemeClr val="bg1"/>
              </a:solidFill>
            </a:endParaRPr>
          </a:p>
          <a:p>
            <a:pPr algn="ctr"/>
            <a:r>
              <a:rPr lang="es-ES" sz="1400" dirty="0" smtClean="0">
                <a:solidFill>
                  <a:schemeClr val="bg1"/>
                </a:solidFill>
              </a:rPr>
              <a:t>76x76</a:t>
            </a:r>
            <a:endParaRPr lang="es-ES" sz="1400" dirty="0">
              <a:solidFill>
                <a:schemeClr val="bg1"/>
              </a:solidFill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1206" y="1779047"/>
            <a:ext cx="724001" cy="724001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964" y="1779047"/>
            <a:ext cx="724001" cy="724001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23" y="1779047"/>
            <a:ext cx="724001" cy="724001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482" y="1779047"/>
            <a:ext cx="724001" cy="724001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41" y="1779047"/>
            <a:ext cx="724001" cy="724001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9047"/>
            <a:ext cx="724001" cy="724001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5418" y="1055046"/>
            <a:ext cx="724001" cy="724001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1417" y="1055046"/>
            <a:ext cx="724001" cy="724001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416" y="1055046"/>
            <a:ext cx="724001" cy="724001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3415" y="1055046"/>
            <a:ext cx="724001" cy="724001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9414" y="1055046"/>
            <a:ext cx="724001" cy="724001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5413" y="1055046"/>
            <a:ext cx="724001" cy="724001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1412" y="1055046"/>
            <a:ext cx="724001" cy="724001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7411" y="1055046"/>
            <a:ext cx="724001" cy="724001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3410" y="1055046"/>
            <a:ext cx="724001" cy="724001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409" y="1055046"/>
            <a:ext cx="724001" cy="724001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408" y="1055046"/>
            <a:ext cx="724001" cy="724001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1407" y="1055046"/>
            <a:ext cx="724001" cy="724001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406" y="1055046"/>
            <a:ext cx="724001" cy="724001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405" y="1055046"/>
            <a:ext cx="724001" cy="724001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404" y="1055046"/>
            <a:ext cx="724001" cy="724001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97" y="1055046"/>
            <a:ext cx="724001" cy="72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692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356</TotalTime>
  <Words>93</Words>
  <Application>Microsoft Office PowerPoint</Application>
  <PresentationFormat>Widescreen</PresentationFormat>
  <Paragraphs>56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Giovanni Modica</dc:creator>
  <cp:lastModifiedBy>Giovanni Modica</cp:lastModifiedBy>
  <cp:revision>25</cp:revision>
  <dcterms:created xsi:type="dcterms:W3CDTF">2014-03-18T12:10:20Z</dcterms:created>
  <dcterms:modified xsi:type="dcterms:W3CDTF">2014-03-19T12:09:29Z</dcterms:modified>
</cp:coreProperties>
</file>